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mp3" ContentType="audio/mpe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4" r:id="rId1"/>
  </p:sldMasterIdLst>
  <p:sldIdLst>
    <p:sldId id="256" r:id="rId2"/>
    <p:sldId id="273" r:id="rId3"/>
    <p:sldId id="257" r:id="rId4"/>
    <p:sldId id="258" r:id="rId5"/>
    <p:sldId id="259" r:id="rId6"/>
    <p:sldId id="260" r:id="rId7"/>
    <p:sldId id="261" r:id="rId8"/>
    <p:sldId id="262" r:id="rId9"/>
    <p:sldId id="263" r:id="rId10"/>
    <p:sldId id="268" r:id="rId11"/>
    <p:sldId id="264" r:id="rId12"/>
    <p:sldId id="265" r:id="rId13"/>
    <p:sldId id="266" r:id="rId14"/>
    <p:sldId id="267" r:id="rId15"/>
    <p:sldId id="269" r:id="rId16"/>
    <p:sldId id="270" r:id="rId17"/>
    <p:sldId id="271" r:id="rId18"/>
    <p:sldId id="272" r:id="rId19"/>
    <p:sldId id="274"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146B3A-1615-47C2-848A-9B1197EBBECC}" v="350" dt="2020-11-09T14:21:39.0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24"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pl-PL"/>
              <a:t>Kliknij, aby edytować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64F0E216-BA48-4F04-AC4F-645AA0DD6AC6}" type="datetimeFigureOut">
              <a:rPr lang="en-US" smtClean="0"/>
              <a:pPr/>
              <a:t>11/13/2020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39607A7-8386-47DB-8578-DDEDD194E5D4}" type="slidenum">
              <a:rPr lang="en-US" smtClean="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xmlns="" val="1365521942"/>
      </p:ext>
    </p:extLst>
  </p:cSld>
  <p:clrMapOvr>
    <a:overrideClrMapping bg1="lt1" tx1="dk1" bg2="lt2" tx2="dk2" accent1="accent1" accent2="accent2" accent3="accent3" accent4="accent4" accent5="accent5" accent6="accent6" hlink="hlink" folHlink="folHlink"/>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64F0E216-BA48-4F04-AC4F-645AA0DD6AC6}" type="datetimeFigureOut">
              <a:rPr lang="en-US" smtClean="0"/>
              <a:pPr/>
              <a:t>11/13/2020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xmlns="" val="3501960071"/>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64F0E216-BA48-4F04-AC4F-645AA0DD6AC6}" type="datetimeFigureOut">
              <a:rPr lang="en-US" smtClean="0"/>
              <a:pPr/>
              <a:t>11/13/2020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xmlns="" val="3846493694"/>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64F0E216-BA48-4F04-AC4F-645AA0DD6AC6}" type="datetimeFigureOut">
              <a:rPr lang="en-US" smtClean="0"/>
              <a:pPr/>
              <a:t>11/13/2020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xmlns="" val="225724423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pl-PL"/>
              <a:t>Kliknij, aby edytować styl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64F0E216-BA48-4F04-AC4F-645AA0DD6AC6}" type="datetimeFigureOut">
              <a:rPr lang="en-US" smtClean="0"/>
              <a:pPr/>
              <a:t>11/13/2020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39607A7-8386-47DB-8578-DDEDD194E5D4}" type="slidenum">
              <a:rPr lang="en-US" smtClean="0"/>
              <a:pPr/>
              <a:t>‹#›</a:t>
            </a:fld>
            <a:endParaRPr lang="en-US" dirty="0"/>
          </a:p>
        </p:txBody>
      </p:sp>
      <p:sp>
        <p:nvSpPr>
          <p:cNvPr id="7" name="Freeform 6"/>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xmlns="" val="1308145331"/>
      </p:ext>
    </p:extLst>
  </p:cSld>
  <p:clrMapOvr>
    <a:overrideClrMapping bg1="dk1" tx1="lt1" bg2="dk2" tx2="lt2" accent1="accent1" accent2="accent2" accent3="accent3" accent4="accent4" accent5="accent5" accent6="accent6" hlink="hlink" folHlink="folHlink"/>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pl-PL"/>
              <a:t>Kliknij, aby edytować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64F0E216-BA48-4F04-AC4F-645AA0DD6AC6}" type="datetimeFigureOut">
              <a:rPr lang="en-US" smtClean="0"/>
              <a:pPr/>
              <a:t>11/13/2020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xmlns="" val="2371325278"/>
      </p:ext>
    </p:extLst>
  </p:cSld>
  <p:clrMapOvr>
    <a:masterClrMapping/>
  </p:clrMapOvr>
  <p:transition spd="slow">
    <p:randomBar dir="vert"/>
  </p:transition>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pl-PL"/>
              <a:t>Kliknij, aby edytować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64F0E216-BA48-4F04-AC4F-645AA0DD6AC6}" type="datetimeFigureOut">
              <a:rPr lang="en-US" smtClean="0"/>
              <a:pPr/>
              <a:t>11/13/2020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xmlns="" val="880583017"/>
      </p:ext>
    </p:extLst>
  </p:cSld>
  <p:clrMapOvr>
    <a:masterClrMapping/>
  </p:clrMapOvr>
  <p:transition spd="slow">
    <p:randomBar dir="vert"/>
  </p:transition>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64F0E216-BA48-4F04-AC4F-645AA0DD6AC6}" type="datetimeFigureOut">
              <a:rPr lang="en-US" smtClean="0"/>
              <a:pPr/>
              <a:t>11/13/2020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xmlns="" val="731375804"/>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0E216-BA48-4F04-AC4F-645AA0DD6AC6}" type="datetimeFigureOut">
              <a:rPr lang="en-US" smtClean="0"/>
              <a:pPr/>
              <a:t>11/13/2020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xmlns="" val="3501229896"/>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Rectangle 7"/>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pl-PL"/>
              <a:t>Kliknij, aby edytować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64F0E216-BA48-4F04-AC4F-645AA0DD6AC6}" type="datetimeFigureOut">
              <a:rPr lang="en-US" smtClean="0"/>
              <a:pPr/>
              <a:t>11/13/2020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39607A7-8386-47DB-8578-DDEDD194E5D4}" type="slidenum">
              <a:rPr lang="en-US" smtClean="0"/>
              <a:pPr/>
              <a:t>‹#›</a:t>
            </a:fld>
            <a:endParaRPr lang="en-US" dirty="0"/>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2399169950"/>
      </p:ext>
    </p:extLst>
  </p:cSld>
  <p:clrMapOvr>
    <a:masterClrMapping/>
  </p:clrMapOvr>
  <p:transition spd="slow">
    <p:randomBar dir="vert"/>
  </p:transition>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8" name="Rectangle 7"/>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pl-PL"/>
              <a:t>Kliknij, aby edytować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dirty="0"/>
              <a:t>Kliknij ikonę, aby dodać obraz</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64F0E216-BA48-4F04-AC4F-645AA0DD6AC6}" type="datetimeFigureOut">
              <a:rPr lang="en-US" smtClean="0"/>
              <a:pPr/>
              <a:t>11/13/2020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39607A7-8386-47DB-8578-DDEDD194E5D4}" type="slidenum">
              <a:rPr lang="en-US" smtClean="0"/>
              <a:pPr/>
              <a:t>‹#›</a:t>
            </a:fld>
            <a:endParaRPr lang="en-US" dirty="0"/>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3093038803"/>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64F0E216-BA48-4F04-AC4F-645AA0DD6AC6}" type="datetimeFigureOut">
              <a:rPr lang="en-US" smtClean="0"/>
              <a:pPr/>
              <a:t>11/13/2020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39607A7-8386-47DB-8578-DDEDD194E5D4}" type="slidenum">
              <a:rPr lang="en-US" smtClean="0"/>
              <a:pPr/>
              <a:t>‹#›</a:t>
            </a:fld>
            <a:endParaRPr lang="en-US" dirty="0"/>
          </a:p>
        </p:txBody>
      </p:sp>
      <p:sp>
        <p:nvSpPr>
          <p:cNvPr id="9" name="Rectangle 8"/>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3266403506"/>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ransition spd="slow">
    <p:randomBar dir="vert"/>
  </p:transition>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audio" Target="../media/media1.mp3"/><Relationship Id="rId5" Type="http://schemas.openxmlformats.org/officeDocument/2006/relationships/image" Target="../media/image21.png"/><Relationship Id="rId4" Type="http://schemas.microsoft.com/office/2007/relationships/media" Target="../media/media1.mp3"/></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8" name="Picture 4" descr="11 listopada - Narodowe Święto Niepodległości">
            <a:extLst>
              <a:ext uri="{FF2B5EF4-FFF2-40B4-BE49-F238E27FC236}">
                <a16:creationId xmlns:a16="http://schemas.microsoft.com/office/drawing/2014/main" xmlns="" id="{AAAB7546-A0DD-4DDC-883E-D768CB985E66}"/>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4621" b="8153"/>
          <a:stretch/>
        </p:blipFill>
        <p:spPr bwMode="auto">
          <a:xfrm>
            <a:off x="20" y="10"/>
            <a:ext cx="12191980" cy="6859300"/>
          </a:xfrm>
          <a:prstGeom prst="rect">
            <a:avLst/>
          </a:prstGeom>
          <a:noFill/>
          <a:extLst>
            <a:ext uri="{909E8E84-426E-40DD-AFC4-6F175D3DCCD1}">
              <a14:hiddenFill xmlns:a14="http://schemas.microsoft.com/office/drawing/2010/main" xmlns="">
                <a:solidFill>
                  <a:srgbClr val="FFFFFF"/>
                </a:solidFill>
              </a14:hiddenFill>
            </a:ext>
          </a:extLst>
        </p:spPr>
      </p:pic>
      <p:sp>
        <p:nvSpPr>
          <p:cNvPr id="1032" name="Rectangle 72">
            <a:extLst>
              <a:ext uri="{FF2B5EF4-FFF2-40B4-BE49-F238E27FC236}">
                <a16:creationId xmlns:a16="http://schemas.microsoft.com/office/drawing/2014/main" xmlns="" id="{EF1A96B9-F717-4812-9DB0-C99D994623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55560" y="1137137"/>
            <a:ext cx="9867482" cy="4570327"/>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Freeform 6">
            <a:extLst>
              <a:ext uri="{FF2B5EF4-FFF2-40B4-BE49-F238E27FC236}">
                <a16:creationId xmlns:a16="http://schemas.microsoft.com/office/drawing/2014/main" xmlns="" id="{226038F9-8CE0-4A41-9EF0-3A27023DEF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1034" name="Freeform 6">
            <a:extLst>
              <a:ext uri="{FF2B5EF4-FFF2-40B4-BE49-F238E27FC236}">
                <a16:creationId xmlns:a16="http://schemas.microsoft.com/office/drawing/2014/main" xmlns="" id="{BB5C5996-5C1E-4768-90AE-87BED835C6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 name="Tytuł 1">
            <a:extLst>
              <a:ext uri="{FF2B5EF4-FFF2-40B4-BE49-F238E27FC236}">
                <a16:creationId xmlns:a16="http://schemas.microsoft.com/office/drawing/2014/main" xmlns="" id="{C708F569-B69D-453B-844D-58DE88A1D08D}"/>
              </a:ext>
            </a:extLst>
          </p:cNvPr>
          <p:cNvSpPr>
            <a:spLocks noGrp="1"/>
          </p:cNvSpPr>
          <p:nvPr>
            <p:ph type="ctrTitle"/>
          </p:nvPr>
        </p:nvSpPr>
        <p:spPr>
          <a:xfrm>
            <a:off x="1915128" y="1788454"/>
            <a:ext cx="8361229" cy="2098226"/>
          </a:xfrm>
        </p:spPr>
        <p:txBody>
          <a:bodyPr vert="horz" lIns="91440" tIns="45720" rIns="91440" bIns="45720" rtlCol="0" anchorCtr="0">
            <a:normAutofit/>
          </a:bodyPr>
          <a:lstStyle/>
          <a:p>
            <a:r>
              <a:rPr lang="en-US" spc="200" dirty="0"/>
              <a:t>Laurka dla Niepodległej</a:t>
            </a:r>
          </a:p>
        </p:txBody>
      </p:sp>
      <p:sp>
        <p:nvSpPr>
          <p:cNvPr id="3" name="Podtytuł 2">
            <a:extLst>
              <a:ext uri="{FF2B5EF4-FFF2-40B4-BE49-F238E27FC236}">
                <a16:creationId xmlns:a16="http://schemas.microsoft.com/office/drawing/2014/main" xmlns="" id="{4CEF0CE0-22E8-403F-9CCE-54BEC03C45C4}"/>
              </a:ext>
            </a:extLst>
          </p:cNvPr>
          <p:cNvSpPr>
            <a:spLocks noGrp="1"/>
          </p:cNvSpPr>
          <p:nvPr>
            <p:ph type="subTitle" idx="1"/>
          </p:nvPr>
        </p:nvSpPr>
        <p:spPr>
          <a:xfrm>
            <a:off x="2679906" y="3956279"/>
            <a:ext cx="6831673" cy="1086237"/>
          </a:xfrm>
        </p:spPr>
        <p:txBody>
          <a:bodyPr vert="horz" lIns="91440" tIns="45720" rIns="91440" bIns="45720" rtlCol="0" anchorCtr="0">
            <a:normAutofit/>
          </a:bodyPr>
          <a:lstStyle/>
          <a:p>
            <a:pPr indent="-228600">
              <a:lnSpc>
                <a:spcPct val="102000"/>
              </a:lnSpc>
              <a:spcAft>
                <a:spcPts val="600"/>
              </a:spcAft>
            </a:pPr>
            <a:endParaRPr lang="en-US" sz="1600" dirty="0">
              <a:solidFill>
                <a:srgbClr val="191B0E"/>
              </a:solidFill>
            </a:endParaRPr>
          </a:p>
          <a:p>
            <a:pPr indent="-228600">
              <a:lnSpc>
                <a:spcPct val="102000"/>
              </a:lnSpc>
              <a:spcAft>
                <a:spcPts val="600"/>
              </a:spcAft>
            </a:pPr>
            <a:r>
              <a:rPr lang="en-US" sz="1600" dirty="0">
                <a:solidFill>
                  <a:srgbClr val="191B0E"/>
                </a:solidFill>
              </a:rPr>
              <a:t>Nataniel Lipski 5b</a:t>
            </a:r>
          </a:p>
          <a:p>
            <a:pPr indent="-228600">
              <a:lnSpc>
                <a:spcPct val="102000"/>
              </a:lnSpc>
              <a:spcAft>
                <a:spcPts val="600"/>
              </a:spcAft>
            </a:pPr>
            <a:r>
              <a:rPr lang="en-US" sz="1600" dirty="0">
                <a:solidFill>
                  <a:srgbClr val="191B0E"/>
                </a:solidFill>
              </a:rPr>
              <a:t>SP 24 w Lublinie </a:t>
            </a:r>
          </a:p>
          <a:p>
            <a:pPr indent="-228600">
              <a:lnSpc>
                <a:spcPct val="102000"/>
              </a:lnSpc>
              <a:spcAft>
                <a:spcPts val="600"/>
              </a:spcAft>
            </a:pPr>
            <a:endParaRPr lang="en-US" sz="1600" dirty="0">
              <a:solidFill>
                <a:srgbClr val="191B0E"/>
              </a:solidFill>
            </a:endParaRPr>
          </a:p>
        </p:txBody>
      </p:sp>
    </p:spTree>
    <p:extLst>
      <p:ext uri="{BB962C8B-B14F-4D97-AF65-F5344CB8AC3E}">
        <p14:creationId xmlns:p14="http://schemas.microsoft.com/office/powerpoint/2010/main" xmlns="" val="3713249314"/>
      </p:ext>
    </p:extLst>
  </p:cSld>
  <p:clrMapOvr>
    <a:masterClrMapping/>
  </p:clrMapOvr>
  <p:transition spd="slow" advClick="0" advTm="3000">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9D9D6BF1-DFF2-4526-9D13-BF339D8C416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21" name="Freeform 6">
              <a:extLst>
                <a:ext uri="{FF2B5EF4-FFF2-40B4-BE49-F238E27FC236}">
                  <a16:creationId xmlns:a16="http://schemas.microsoft.com/office/drawing/2014/main" xmlns="" id="{A54D4DB6-FB18-4CAE-8905-E0053C9256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2" name="Freeform 6">
              <a:extLst>
                <a:ext uri="{FF2B5EF4-FFF2-40B4-BE49-F238E27FC236}">
                  <a16:creationId xmlns:a16="http://schemas.microsoft.com/office/drawing/2014/main" xmlns="" id="{1DBD6488-9429-4FFA-8AE8-C4022C39B0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4" name="Rectangle 23">
            <a:extLst>
              <a:ext uri="{FF2B5EF4-FFF2-40B4-BE49-F238E27FC236}">
                <a16:creationId xmlns:a16="http://schemas.microsoft.com/office/drawing/2014/main" xmlns="" id="{7C04FA5E-9397-403D-8733-45505DDB14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ole tekstowe 3">
            <a:extLst>
              <a:ext uri="{FF2B5EF4-FFF2-40B4-BE49-F238E27FC236}">
                <a16:creationId xmlns:a16="http://schemas.microsoft.com/office/drawing/2014/main" xmlns="" id="{B8BFDBEC-9BDD-4AF6-8298-47289BEDF581}"/>
              </a:ext>
            </a:extLst>
          </p:cNvPr>
          <p:cNvSpPr txBox="1"/>
          <p:nvPr/>
        </p:nvSpPr>
        <p:spPr>
          <a:xfrm>
            <a:off x="6138004" y="1480929"/>
            <a:ext cx="5607908" cy="3254321"/>
          </a:xfrm>
          <a:prstGeom prst="rect">
            <a:avLst/>
          </a:prstGeom>
        </p:spPr>
        <p:txBody>
          <a:bodyPr vert="horz" lIns="91440" tIns="45720" rIns="91440" bIns="45720" rtlCol="0" anchor="b">
            <a:normAutofit/>
          </a:bodyPr>
          <a:lstStyle/>
          <a:p>
            <a:pPr defTabSz="914400">
              <a:lnSpc>
                <a:spcPct val="89000"/>
              </a:lnSpc>
              <a:spcBef>
                <a:spcPct val="0"/>
              </a:spcBef>
              <a:spcAft>
                <a:spcPts val="600"/>
              </a:spcAft>
            </a:pPr>
            <a:r>
              <a:rPr lang="en-US" sz="3900" b="1" i="0" cap="all" dirty="0">
                <a:solidFill>
                  <a:schemeClr val="tx2"/>
                </a:solidFill>
                <a:effectLst/>
                <a:latin typeface="+mj-lt"/>
                <a:ea typeface="+mj-ea"/>
                <a:cs typeface="+mj-cs"/>
              </a:rPr>
              <a:t>Kossak Wojciech </a:t>
            </a:r>
          </a:p>
          <a:p>
            <a:pPr defTabSz="914400">
              <a:lnSpc>
                <a:spcPct val="89000"/>
              </a:lnSpc>
              <a:spcBef>
                <a:spcPct val="0"/>
              </a:spcBef>
              <a:spcAft>
                <a:spcPts val="600"/>
              </a:spcAft>
            </a:pPr>
            <a:endParaRPr lang="en-US" sz="3900" b="1" i="0" cap="all" dirty="0">
              <a:solidFill>
                <a:schemeClr val="tx2"/>
              </a:solidFill>
              <a:effectLst/>
              <a:latin typeface="+mj-lt"/>
              <a:ea typeface="+mj-ea"/>
              <a:cs typeface="+mj-cs"/>
            </a:endParaRPr>
          </a:p>
          <a:p>
            <a:pPr defTabSz="914400">
              <a:lnSpc>
                <a:spcPct val="89000"/>
              </a:lnSpc>
              <a:spcBef>
                <a:spcPct val="0"/>
              </a:spcBef>
              <a:spcAft>
                <a:spcPts val="600"/>
              </a:spcAft>
            </a:pPr>
            <a:r>
              <a:rPr lang="en-US" sz="3900" b="1" i="0" cap="all" dirty="0">
                <a:solidFill>
                  <a:schemeClr val="tx2"/>
                </a:solidFill>
                <a:effectLst/>
                <a:latin typeface="+mj-lt"/>
                <a:ea typeface="+mj-ea"/>
                <a:cs typeface="+mj-cs"/>
              </a:rPr>
              <a:t>Marszałek Józef Piłsudski na Kasztance</a:t>
            </a:r>
          </a:p>
          <a:p>
            <a:pPr defTabSz="914400">
              <a:lnSpc>
                <a:spcPct val="89000"/>
              </a:lnSpc>
              <a:spcBef>
                <a:spcPct val="0"/>
              </a:spcBef>
              <a:spcAft>
                <a:spcPts val="600"/>
              </a:spcAft>
            </a:pPr>
            <a:endParaRPr lang="en-US" sz="3900" cap="all" dirty="0">
              <a:solidFill>
                <a:schemeClr val="tx2"/>
              </a:solidFill>
              <a:latin typeface="+mj-lt"/>
              <a:ea typeface="+mj-ea"/>
              <a:cs typeface="+mj-cs"/>
            </a:endParaRPr>
          </a:p>
        </p:txBody>
      </p:sp>
      <p:sp>
        <p:nvSpPr>
          <p:cNvPr id="26" name="Freeform 6">
            <a:extLst>
              <a:ext uri="{FF2B5EF4-FFF2-40B4-BE49-F238E27FC236}">
                <a16:creationId xmlns:a16="http://schemas.microsoft.com/office/drawing/2014/main" xmlns="" id="{09E1F823-C239-4ACC-923A-5C958E00E2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8" name="Freeform 6">
            <a:extLst>
              <a:ext uri="{FF2B5EF4-FFF2-40B4-BE49-F238E27FC236}">
                <a16:creationId xmlns:a16="http://schemas.microsoft.com/office/drawing/2014/main" xmlns="" id="{0817DDF7-06E9-4C7C-84DF-2240A65360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3" name="Obraz 2">
            <a:extLst>
              <a:ext uri="{FF2B5EF4-FFF2-40B4-BE49-F238E27FC236}">
                <a16:creationId xmlns:a16="http://schemas.microsoft.com/office/drawing/2014/main" xmlns="" id="{4872642E-9F03-4804-AC92-647D1091BDC9}"/>
              </a:ext>
            </a:extLst>
          </p:cNvPr>
          <p:cNvPicPr>
            <a:picLocks noChangeAspect="1"/>
          </p:cNvPicPr>
          <p:nvPr/>
        </p:nvPicPr>
        <p:blipFill rotWithShape="1">
          <a:blip r:embed="rId2" cstate="print"/>
          <a:srcRect r="-1" b="5039"/>
          <a:stretch/>
        </p:blipFill>
        <p:spPr>
          <a:xfrm>
            <a:off x="1155560" y="1129353"/>
            <a:ext cx="3914583" cy="4582236"/>
          </a:xfrm>
          <a:prstGeom prst="rect">
            <a:avLst/>
          </a:prstGeom>
        </p:spPr>
      </p:pic>
    </p:spTree>
    <p:extLst>
      <p:ext uri="{BB962C8B-B14F-4D97-AF65-F5344CB8AC3E}">
        <p14:creationId xmlns:p14="http://schemas.microsoft.com/office/powerpoint/2010/main" xmlns="" val="3211484145"/>
      </p:ext>
    </p:extLst>
  </p:cSld>
  <p:clrMapOvr>
    <a:masterClrMapping/>
  </p:clrMapOvr>
  <p:transition spd="slow" advClick="0" advTm="4000">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8E0344F-BCEB-49A1-AF13-0C5BC991B0DB}"/>
              </a:ext>
            </a:extLst>
          </p:cNvPr>
          <p:cNvSpPr>
            <a:spLocks noGrp="1"/>
          </p:cNvSpPr>
          <p:nvPr>
            <p:ph type="ctrTitle"/>
          </p:nvPr>
        </p:nvSpPr>
        <p:spPr>
          <a:xfrm>
            <a:off x="1915385" y="1816274"/>
            <a:ext cx="8361229" cy="3006247"/>
          </a:xfrm>
        </p:spPr>
        <p:txBody>
          <a:bodyPr/>
          <a:lstStyle/>
          <a:p>
            <a:r>
              <a:rPr lang="pl-PL" sz="2400" dirty="0"/>
              <a:t>Choć wszyscy podkreślają zasługi </a:t>
            </a:r>
            <a:r>
              <a:rPr lang="pl-PL" sz="2400" b="1" dirty="0"/>
              <a:t>Piłsudskiego</a:t>
            </a:r>
            <a:r>
              <a:rPr lang="pl-PL" sz="2400" dirty="0"/>
              <a:t>, to jednak trudno jest dziś sobie wyobrazić niepodległość bez </a:t>
            </a:r>
            <a:r>
              <a:rPr lang="pl-PL" sz="2400" b="1" dirty="0"/>
              <a:t>Dmowskiego</a:t>
            </a:r>
            <a:r>
              <a:rPr lang="pl-PL" sz="2400" dirty="0"/>
              <a:t>. Razem z </a:t>
            </a:r>
            <a:r>
              <a:rPr lang="pl-PL" sz="2400" b="1" dirty="0"/>
              <a:t>Paderewskim </a:t>
            </a:r>
            <a:r>
              <a:rPr lang="pl-PL" sz="2400" dirty="0"/>
              <a:t>wydeptał on drogę dyplomacji w czasach, gdy Polska była jeszcze mglistym marzeniem. Podczas wojny stworzył na emigracji Komitet Narodowy Polski, który prowadził politykę zagraniczną w imieniu powstającego państwa. </a:t>
            </a:r>
          </a:p>
        </p:txBody>
      </p:sp>
    </p:spTree>
    <p:extLst>
      <p:ext uri="{BB962C8B-B14F-4D97-AF65-F5344CB8AC3E}">
        <p14:creationId xmlns:p14="http://schemas.microsoft.com/office/powerpoint/2010/main" xmlns="" val="954045283"/>
      </p:ext>
    </p:extLst>
  </p:cSld>
  <p:clrMapOvr>
    <a:masterClrMapping/>
  </p:clrMapOvr>
  <p:transition spd="slow" advClick="0" advTm="6000">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xmlns="" id="{AFD2B662-BB28-4E9C-B74D-059260147B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1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Obraz 1">
            <a:extLst>
              <a:ext uri="{FF2B5EF4-FFF2-40B4-BE49-F238E27FC236}">
                <a16:creationId xmlns:a16="http://schemas.microsoft.com/office/drawing/2014/main" xmlns="" id="{9F80AA15-B61F-46ED-B5BE-2C5B008D1279}"/>
              </a:ext>
            </a:extLst>
          </p:cNvPr>
          <p:cNvPicPr>
            <a:picLocks noChangeAspect="1"/>
          </p:cNvPicPr>
          <p:nvPr/>
        </p:nvPicPr>
        <p:blipFill rotWithShape="1">
          <a:blip r:embed="rId2" cstate="print"/>
          <a:srcRect t="4378" r="1" b="10479"/>
          <a:stretch/>
        </p:blipFill>
        <p:spPr>
          <a:xfrm>
            <a:off x="643467" y="643467"/>
            <a:ext cx="10905066" cy="5571066"/>
          </a:xfrm>
          <a:prstGeom prst="rect">
            <a:avLst/>
          </a:prstGeom>
        </p:spPr>
      </p:pic>
      <p:sp>
        <p:nvSpPr>
          <p:cNvPr id="14" name="Rectangle 8">
            <a:extLst>
              <a:ext uri="{FF2B5EF4-FFF2-40B4-BE49-F238E27FC236}">
                <a16:creationId xmlns:a16="http://schemas.microsoft.com/office/drawing/2014/main" xmlns="" id="{461FDAFA-FD09-4608-9315-99BFF55288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1427149860"/>
      </p:ext>
    </p:extLst>
  </p:cSld>
  <p:clrMapOvr>
    <a:masterClrMapping/>
  </p:clrMapOvr>
  <p:transition spd="slow" advClick="0" advTm="4000">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0E807223-DF88-4D6D-970E-08919E5E02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0" name="Rectangle 29">
            <a:extLst>
              <a:ext uri="{FF2B5EF4-FFF2-40B4-BE49-F238E27FC236}">
                <a16:creationId xmlns:a16="http://schemas.microsoft.com/office/drawing/2014/main" xmlns="" id="{83B91B61-BFCA-4647-957E-A8269BE46F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xmlns="" id="{C18C3B96-ED61-40A1-9A73-6CB39D0F3133}"/>
              </a:ext>
            </a:extLst>
          </p:cNvPr>
          <p:cNvSpPr>
            <a:spLocks noGrp="1"/>
          </p:cNvSpPr>
          <p:nvPr>
            <p:ph type="title"/>
          </p:nvPr>
        </p:nvSpPr>
        <p:spPr>
          <a:xfrm>
            <a:off x="5100824" y="685800"/>
            <a:ext cx="6176776" cy="1485900"/>
          </a:xfrm>
        </p:spPr>
        <p:txBody>
          <a:bodyPr vert="horz" lIns="91440" tIns="45720" rIns="91440" bIns="45720" rtlCol="0" anchor="t">
            <a:normAutofit/>
          </a:bodyPr>
          <a:lstStyle/>
          <a:p>
            <a:pPr algn="ctr">
              <a:lnSpc>
                <a:spcPct val="89000"/>
              </a:lnSpc>
            </a:pPr>
            <a:r>
              <a:rPr lang="en-US" sz="4400" dirty="0"/>
              <a:t>Roman </a:t>
            </a:r>
            <a:br>
              <a:rPr lang="en-US" sz="4400" dirty="0"/>
            </a:br>
            <a:r>
              <a:rPr lang="en-US" sz="4400" dirty="0"/>
              <a:t>Dmowski </a:t>
            </a:r>
          </a:p>
        </p:txBody>
      </p:sp>
      <p:pic>
        <p:nvPicPr>
          <p:cNvPr id="6" name="Obraz 5">
            <a:extLst>
              <a:ext uri="{FF2B5EF4-FFF2-40B4-BE49-F238E27FC236}">
                <a16:creationId xmlns:a16="http://schemas.microsoft.com/office/drawing/2014/main" xmlns="" id="{E5A0822E-F6AC-4627-B274-8D081B77B448}"/>
              </a:ext>
            </a:extLst>
          </p:cNvPr>
          <p:cNvPicPr>
            <a:picLocks noChangeAspect="1"/>
          </p:cNvPicPr>
          <p:nvPr/>
        </p:nvPicPr>
        <p:blipFill rotWithShape="1">
          <a:blip r:embed="rId2" cstate="print"/>
          <a:srcRect r="4460"/>
          <a:stretch/>
        </p:blipFill>
        <p:spPr>
          <a:xfrm>
            <a:off x="-1" y="10"/>
            <a:ext cx="4373546" cy="6857990"/>
          </a:xfrm>
          <a:prstGeom prst="rect">
            <a:avLst/>
          </a:prstGeom>
        </p:spPr>
      </p:pic>
      <p:sp>
        <p:nvSpPr>
          <p:cNvPr id="32" name="Rectangle 31">
            <a:extLst>
              <a:ext uri="{FF2B5EF4-FFF2-40B4-BE49-F238E27FC236}">
                <a16:creationId xmlns:a16="http://schemas.microsoft.com/office/drawing/2014/main" xmlns="" id="{92D1D7C6-1C89-420C-8D35-483654167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ymbol zastępczy tekstu 3">
            <a:extLst>
              <a:ext uri="{FF2B5EF4-FFF2-40B4-BE49-F238E27FC236}">
                <a16:creationId xmlns:a16="http://schemas.microsoft.com/office/drawing/2014/main" xmlns="" id="{797CE789-F6FD-4CCA-BCBD-44F750CEE05B}"/>
              </a:ext>
            </a:extLst>
          </p:cNvPr>
          <p:cNvSpPr>
            <a:spLocks noGrp="1"/>
          </p:cNvSpPr>
          <p:nvPr>
            <p:ph type="body" sz="half" idx="2"/>
          </p:nvPr>
        </p:nvSpPr>
        <p:spPr>
          <a:xfrm>
            <a:off x="5100824" y="2285999"/>
            <a:ext cx="6957826" cy="4386263"/>
          </a:xfrm>
        </p:spPr>
        <p:txBody>
          <a:bodyPr vert="horz" lIns="91440" tIns="45720" rIns="91440" bIns="45720" rtlCol="0">
            <a:noAutofit/>
          </a:bodyPr>
          <a:lstStyle/>
          <a:p>
            <a:pPr marL="384048" indent="-384048">
              <a:lnSpc>
                <a:spcPct val="94000"/>
              </a:lnSpc>
              <a:spcAft>
                <a:spcPts val="200"/>
              </a:spcAft>
            </a:pPr>
            <a:r>
              <a:rPr lang="pl-PL" sz="2400" dirty="0"/>
              <a:t>     </a:t>
            </a:r>
            <a:r>
              <a:rPr lang="en-US" sz="2400" dirty="0"/>
              <a:t>Dmowski był doktorem biologii oraz myślicielem politycznym. W czasach II RP udało mu się stworzyć największy blok polityczny. Budowanie struktur narodowych zaczął na długo przed wybuchem I wojny światowej. Jest on słusznie uważany za pioniera ideologii nowoczesnej polityki. - Był także symbolem bardzo istotnego ruchu intelektualnego, ideowego i politycznego, który wprowadził elity inteligencji polskiej końca XIX wieku w obręb demokratyzującego się świata Europy Zachodniej </a:t>
            </a:r>
          </a:p>
        </p:txBody>
      </p:sp>
    </p:spTree>
    <p:extLst>
      <p:ext uri="{BB962C8B-B14F-4D97-AF65-F5344CB8AC3E}">
        <p14:creationId xmlns:p14="http://schemas.microsoft.com/office/powerpoint/2010/main" xmlns="" val="2299457491"/>
      </p:ext>
    </p:extLst>
  </p:cSld>
  <p:clrMapOvr>
    <a:masterClrMapping/>
  </p:clrMapOvr>
  <p:transition spd="slow" advClick="0" advTm="7000">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C96282C0-351C-48EE-A89D-D662C5DB25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xmlns="" id="{EBF62889-FB0E-4469-A5D7-FB90B070AB05}"/>
              </a:ext>
            </a:extLst>
          </p:cNvPr>
          <p:cNvSpPr>
            <a:spLocks noGrp="1"/>
          </p:cNvSpPr>
          <p:nvPr>
            <p:ph type="title"/>
          </p:nvPr>
        </p:nvSpPr>
        <p:spPr>
          <a:xfrm>
            <a:off x="5100824" y="685800"/>
            <a:ext cx="6176776" cy="1485900"/>
          </a:xfrm>
        </p:spPr>
        <p:txBody>
          <a:bodyPr vert="horz" lIns="91440" tIns="45720" rIns="91440" bIns="45720" rtlCol="0" anchor="t">
            <a:normAutofit/>
          </a:bodyPr>
          <a:lstStyle/>
          <a:p>
            <a:r>
              <a:rPr lang="en-US" dirty="0"/>
              <a:t>Ignacy Jan Paderewski</a:t>
            </a:r>
          </a:p>
        </p:txBody>
      </p:sp>
      <p:pic>
        <p:nvPicPr>
          <p:cNvPr id="2050" name="Picture 2" descr="Ignacy Jan Paderewski: wirtuoz fortepianu i... polityki | Śrem Nasze Miasto">
            <a:extLst>
              <a:ext uri="{FF2B5EF4-FFF2-40B4-BE49-F238E27FC236}">
                <a16:creationId xmlns:a16="http://schemas.microsoft.com/office/drawing/2014/main" xmlns="" id="{4F8CADB7-C7C0-4976-A57D-36BC3DF3F4A6}"/>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l="10179"/>
          <a:stretch/>
        </p:blipFill>
        <p:spPr bwMode="auto">
          <a:xfrm>
            <a:off x="-1" y="10"/>
            <a:ext cx="4373546"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73" name="Rectangle 72">
            <a:extLst>
              <a:ext uri="{FF2B5EF4-FFF2-40B4-BE49-F238E27FC236}">
                <a16:creationId xmlns:a16="http://schemas.microsoft.com/office/drawing/2014/main" xmlns="" id="{1B35EC73-2F87-44A7-B231-91053659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pole tekstowe 3">
            <a:extLst>
              <a:ext uri="{FF2B5EF4-FFF2-40B4-BE49-F238E27FC236}">
                <a16:creationId xmlns:a16="http://schemas.microsoft.com/office/drawing/2014/main" xmlns="" id="{B51DAF68-EEDF-4FCE-87D1-B6909D11303E}"/>
              </a:ext>
            </a:extLst>
          </p:cNvPr>
          <p:cNvSpPr txBox="1"/>
          <p:nvPr/>
        </p:nvSpPr>
        <p:spPr>
          <a:xfrm>
            <a:off x="4757738" y="2286000"/>
            <a:ext cx="7143750" cy="3581400"/>
          </a:xfrm>
          <a:prstGeom prst="rect">
            <a:avLst/>
          </a:prstGeom>
        </p:spPr>
        <p:txBody>
          <a:bodyPr vert="horz" lIns="91440" tIns="45720" rIns="91440" bIns="45720" rtlCol="0">
            <a:noAutofit/>
          </a:bodyPr>
          <a:lstStyle/>
          <a:p>
            <a:pPr marL="384048" indent="-384048" defTabSz="914400" fontAlgn="base">
              <a:lnSpc>
                <a:spcPct val="94000"/>
              </a:lnSpc>
              <a:spcAft>
                <a:spcPts val="200"/>
              </a:spcAft>
              <a:buFont typeface="Franklin Gothic Book" panose="020B0503020102020204" pitchFamily="34" charset="0"/>
            </a:pPr>
            <a:r>
              <a:rPr lang="pl-PL" sz="2800" b="1" i="0" dirty="0">
                <a:solidFill>
                  <a:schemeClr val="tx2"/>
                </a:solidFill>
                <a:effectLst/>
              </a:rPr>
              <a:t>     </a:t>
            </a:r>
            <a:r>
              <a:rPr lang="en-US" sz="2800" b="1" i="0" dirty="0">
                <a:solidFill>
                  <a:schemeClr val="tx2"/>
                </a:solidFill>
                <a:effectLst/>
              </a:rPr>
              <a:t>Mówiono o Paderewskim, jeszcze w czasach mu współczesnych, że był podwójnym bohaterem: sztuki i ojczyzny. Jako artysta potrafił swoją sztuką i siłą swojego talentu zachwycać oraz porywać największe audytoria. Dzięki temu mógł utorować sobie drogę do świata polityki i w efekcie uczynić wiele dobrego dla ojczyzny, którą wielbił, szanował i której służył ponad wszystko.</a:t>
            </a:r>
          </a:p>
        </p:txBody>
      </p:sp>
    </p:spTree>
    <p:extLst>
      <p:ext uri="{BB962C8B-B14F-4D97-AF65-F5344CB8AC3E}">
        <p14:creationId xmlns:p14="http://schemas.microsoft.com/office/powerpoint/2010/main" xmlns="" val="512781308"/>
      </p:ext>
    </p:extLst>
  </p:cSld>
  <p:clrMapOvr>
    <a:overrideClrMapping bg1="dk1" tx1="lt1" bg2="dk2" tx2="lt2" accent1="accent1" accent2="accent2" accent3="accent3" accent4="accent4" accent5="accent5" accent6="accent6" hlink="hlink" folHlink="folHlink"/>
  </p:clrMapOvr>
  <p:transition spd="slow" advClick="0" advTm="6000">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D868099-6145-4BC0-A5EA-74BEF1776B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xmlns="" id="{3BFCBB4F-DF54-4DE3-8289-43F02437720D}"/>
              </a:ext>
            </a:extLst>
          </p:cNvPr>
          <p:cNvSpPr>
            <a:spLocks noGrp="1"/>
          </p:cNvSpPr>
          <p:nvPr>
            <p:ph type="title"/>
          </p:nvPr>
        </p:nvSpPr>
        <p:spPr>
          <a:xfrm>
            <a:off x="8471424" y="1110882"/>
            <a:ext cx="3053039" cy="1060817"/>
          </a:xfrm>
        </p:spPr>
        <p:txBody>
          <a:bodyPr anchor="b">
            <a:normAutofit/>
          </a:bodyPr>
          <a:lstStyle/>
          <a:p>
            <a:pPr algn="ctr"/>
            <a:r>
              <a:rPr lang="pl-PL" sz="2200" b="1" i="0" dirty="0">
                <a:effectLst/>
                <a:latin typeface="tahoma" panose="020B0604030504040204" pitchFamily="34" charset="0"/>
              </a:rPr>
              <a:t>Czemu Święto Niepodległości jest takie ważne?</a:t>
            </a:r>
            <a:endParaRPr lang="pl-PL" sz="2200" dirty="0"/>
          </a:p>
        </p:txBody>
      </p:sp>
      <p:pic>
        <p:nvPicPr>
          <p:cNvPr id="4" name="Obraz 3">
            <a:extLst>
              <a:ext uri="{FF2B5EF4-FFF2-40B4-BE49-F238E27FC236}">
                <a16:creationId xmlns:a16="http://schemas.microsoft.com/office/drawing/2014/main" xmlns="" id="{29DE8894-51C8-4DD7-9510-7AC2DDD81FD0}"/>
              </a:ext>
            </a:extLst>
          </p:cNvPr>
          <p:cNvPicPr>
            <a:picLocks noChangeAspect="1"/>
          </p:cNvPicPr>
          <p:nvPr/>
        </p:nvPicPr>
        <p:blipFill>
          <a:blip r:embed="rId2" cstate="print"/>
          <a:stretch>
            <a:fillRect/>
          </a:stretch>
        </p:blipFill>
        <p:spPr>
          <a:xfrm>
            <a:off x="634275" y="844688"/>
            <a:ext cx="6900380" cy="5168624"/>
          </a:xfrm>
          <a:prstGeom prst="rect">
            <a:avLst/>
          </a:prstGeom>
          <a:ln>
            <a:noFill/>
          </a:ln>
          <a:effectLst>
            <a:softEdge rad="112500"/>
          </a:effectLst>
        </p:spPr>
      </p:pic>
      <p:sp>
        <p:nvSpPr>
          <p:cNvPr id="3" name="Symbol zastępczy zawartości 2">
            <a:extLst>
              <a:ext uri="{FF2B5EF4-FFF2-40B4-BE49-F238E27FC236}">
                <a16:creationId xmlns:a16="http://schemas.microsoft.com/office/drawing/2014/main" xmlns="" id="{E1DB2D40-C2ED-472E-B3E9-8E4491D630D0}"/>
              </a:ext>
            </a:extLst>
          </p:cNvPr>
          <p:cNvSpPr>
            <a:spLocks noGrp="1"/>
          </p:cNvSpPr>
          <p:nvPr>
            <p:ph idx="1"/>
          </p:nvPr>
        </p:nvSpPr>
        <p:spPr>
          <a:xfrm>
            <a:off x="8471423" y="2286000"/>
            <a:ext cx="3053039" cy="3931920"/>
          </a:xfrm>
        </p:spPr>
        <p:txBody>
          <a:bodyPr>
            <a:noAutofit/>
          </a:bodyPr>
          <a:lstStyle/>
          <a:p>
            <a:pPr marL="0" indent="0" algn="ctr">
              <a:buNone/>
            </a:pPr>
            <a:r>
              <a:rPr lang="pl-PL" sz="1600" b="0" i="0" dirty="0">
                <a:effectLst/>
                <a:latin typeface="tahoma" panose="020B0604030504040204" pitchFamily="34" charset="0"/>
              </a:rPr>
              <a:t>Polska mogłaby nigdy nie odzyskać niezależności, gdyby nie niezłomność wielu naszych przodków, którzy przelali krew za utraconą Ojczyznę. Mimo wielu prób zaborców wynarodowiania Polaków, zakazów używania języka polskiego oraz czytania czy śpiewania po polsku nieprzyjaciele nie zdołali zabić ducha polskości. Dzięki temu teraz możemy cieszyć się wolnością, nikt nam nie narzuca innej kultury czy języka, możemy wybrać, gdzie i jak chcemy żyć.</a:t>
            </a:r>
            <a:endParaRPr lang="pl-PL" sz="1600" dirty="0"/>
          </a:p>
        </p:txBody>
      </p:sp>
      <p:sp>
        <p:nvSpPr>
          <p:cNvPr id="11" name="Freeform 6">
            <a:extLst>
              <a:ext uri="{FF2B5EF4-FFF2-40B4-BE49-F238E27FC236}">
                <a16:creationId xmlns:a16="http://schemas.microsoft.com/office/drawing/2014/main" xmlns="" id="{CC1026F7-DECB-49B4-A565-518BBA4454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xmlns="" val="233881282"/>
      </p:ext>
    </p:extLst>
  </p:cSld>
  <p:clrMapOvr>
    <a:overrideClrMapping bg1="dk1" tx1="lt1" bg2="dk2" tx2="lt2" accent1="accent1" accent2="accent2" accent3="accent3" accent4="accent4" accent5="accent5" accent6="accent6" hlink="hlink" folHlink="folHlink"/>
  </p:clrMapOvr>
  <p:transition spd="slow" advClick="0" advTm="6000">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1C47D4F4-0CFE-4B87-8C7E-3681081D3C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xmlns="" id="{975DA423-1E6A-406A-9B05-E620EFA1F5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xmlns="" id="{C5662A63-E6EA-46A4-B0D9-517FD7875F95}"/>
              </a:ext>
            </a:extLst>
          </p:cNvPr>
          <p:cNvSpPr>
            <a:spLocks noGrp="1"/>
          </p:cNvSpPr>
          <p:nvPr>
            <p:ph type="title"/>
          </p:nvPr>
        </p:nvSpPr>
        <p:spPr>
          <a:xfrm>
            <a:off x="5100824" y="685800"/>
            <a:ext cx="6176776" cy="1485900"/>
          </a:xfrm>
        </p:spPr>
        <p:txBody>
          <a:bodyPr vert="horz" lIns="91440" tIns="45720" rIns="91440" bIns="45720" rtlCol="0" anchor="t">
            <a:normAutofit/>
          </a:bodyPr>
          <a:lstStyle/>
          <a:p>
            <a:pPr algn="ctr"/>
            <a:r>
              <a:rPr lang="en-US" sz="3400" dirty="0"/>
              <a:t>Co by było gdybyśmy nie odzyskali niepodległości?</a:t>
            </a:r>
            <a:br>
              <a:rPr lang="en-US" sz="3400" dirty="0"/>
            </a:br>
            <a:endParaRPr lang="en-US" sz="3400" dirty="0"/>
          </a:p>
        </p:txBody>
      </p:sp>
      <p:pic>
        <p:nvPicPr>
          <p:cNvPr id="8" name="Symbol zastępczy zawartości 7">
            <a:extLst>
              <a:ext uri="{FF2B5EF4-FFF2-40B4-BE49-F238E27FC236}">
                <a16:creationId xmlns:a16="http://schemas.microsoft.com/office/drawing/2014/main" xmlns="" id="{39250C93-B7A0-4C24-B14A-546295281658}"/>
              </a:ext>
            </a:extLst>
          </p:cNvPr>
          <p:cNvPicPr>
            <a:picLocks noGrp="1" noChangeAspect="1"/>
          </p:cNvPicPr>
          <p:nvPr>
            <p:ph sz="quarter" idx="4"/>
          </p:nvPr>
        </p:nvPicPr>
        <p:blipFill rotWithShape="1">
          <a:blip r:embed="rId2" cstate="print"/>
          <a:srcRect t="28625" r="-1" b="18902"/>
          <a:stretch/>
        </p:blipFill>
        <p:spPr>
          <a:xfrm>
            <a:off x="20" y="-1"/>
            <a:ext cx="4373525" cy="3438081"/>
          </a:xfrm>
          <a:prstGeom prst="rect">
            <a:avLst/>
          </a:prstGeom>
        </p:spPr>
      </p:pic>
      <p:pic>
        <p:nvPicPr>
          <p:cNvPr id="7" name="Symbol zastępczy zawartości 6">
            <a:extLst>
              <a:ext uri="{FF2B5EF4-FFF2-40B4-BE49-F238E27FC236}">
                <a16:creationId xmlns:a16="http://schemas.microsoft.com/office/drawing/2014/main" xmlns="" id="{71F59B85-6E02-486E-A56B-B29E094AA34B}"/>
              </a:ext>
            </a:extLst>
          </p:cNvPr>
          <p:cNvPicPr>
            <a:picLocks noGrp="1" noChangeAspect="1"/>
          </p:cNvPicPr>
          <p:nvPr>
            <p:ph sz="half" idx="2"/>
          </p:nvPr>
        </p:nvPicPr>
        <p:blipFill rotWithShape="1">
          <a:blip r:embed="rId3" cstate="print"/>
          <a:srcRect l="5162" r="9704" b="2"/>
          <a:stretch/>
        </p:blipFill>
        <p:spPr>
          <a:xfrm>
            <a:off x="20" y="3438457"/>
            <a:ext cx="4373525" cy="3429000"/>
          </a:xfrm>
          <a:prstGeom prst="rect">
            <a:avLst/>
          </a:prstGeom>
        </p:spPr>
      </p:pic>
      <p:sp>
        <p:nvSpPr>
          <p:cNvPr id="17" name="Rectangle 16">
            <a:extLst>
              <a:ext uri="{FF2B5EF4-FFF2-40B4-BE49-F238E27FC236}">
                <a16:creationId xmlns:a16="http://schemas.microsoft.com/office/drawing/2014/main" xmlns="" id="{B5408C03-B752-49FB-ABD5-7ED758AE48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ymbol zastępczy tekstu 2">
            <a:extLst>
              <a:ext uri="{FF2B5EF4-FFF2-40B4-BE49-F238E27FC236}">
                <a16:creationId xmlns:a16="http://schemas.microsoft.com/office/drawing/2014/main" xmlns="" id="{94E18B68-AA05-46AF-A0DC-0ACD334C186A}"/>
              </a:ext>
            </a:extLst>
          </p:cNvPr>
          <p:cNvSpPr>
            <a:spLocks noGrp="1"/>
          </p:cNvSpPr>
          <p:nvPr>
            <p:ph type="body" idx="1"/>
          </p:nvPr>
        </p:nvSpPr>
        <p:spPr>
          <a:xfrm>
            <a:off x="5100824" y="1816274"/>
            <a:ext cx="6176776" cy="4697260"/>
          </a:xfrm>
        </p:spPr>
        <p:txBody>
          <a:bodyPr vert="horz" lIns="91440" tIns="45720" rIns="91440" bIns="45720" rtlCol="0">
            <a:normAutofit lnSpcReduction="10000"/>
          </a:bodyPr>
          <a:lstStyle/>
          <a:p>
            <a:pPr marL="384048" indent="-384048">
              <a:lnSpc>
                <a:spcPct val="94000"/>
              </a:lnSpc>
              <a:spcAft>
                <a:spcPts val="200"/>
              </a:spcAft>
            </a:pPr>
            <a:endParaRPr lang="en-US" sz="1900" dirty="0"/>
          </a:p>
          <a:p>
            <a:pPr marL="384048" indent="-384048" algn="ctr">
              <a:lnSpc>
                <a:spcPct val="94000"/>
              </a:lnSpc>
              <a:spcAft>
                <a:spcPts val="200"/>
              </a:spcAft>
            </a:pPr>
            <a:r>
              <a:rPr lang="pl-PL" sz="2000" dirty="0"/>
              <a:t>      </a:t>
            </a:r>
            <a:r>
              <a:rPr lang="en-US" sz="2400" dirty="0"/>
              <a:t>Zapewne nie używalibyśmy języka polskiego, zniknąłby on zupełnie. Dziś mówilibyśmy po niemiecku lub po rosyjsku. Nie mielibyśmy naszej biało-czerwonej flagi ani orła białego w godle narodowym. Zapomnielibyśmy też o odważnych czynach naszych przodków, spośród których wielu poświęciło swoje życie, aby walczyć o naszą wolność. Z tego względu musimy doceniać to, że nasz kraj jest już wolny i uczyć kolejne pokolenia patriotyzmu i przywiązania do własnego narodu.</a:t>
            </a:r>
          </a:p>
          <a:p>
            <a:pPr marL="384048" indent="-384048" algn="ctr">
              <a:lnSpc>
                <a:spcPct val="94000"/>
              </a:lnSpc>
              <a:spcAft>
                <a:spcPts val="200"/>
              </a:spcAft>
            </a:pPr>
            <a:endParaRPr lang="en-US" sz="2000" dirty="0"/>
          </a:p>
          <a:p>
            <a:pPr marL="384048" indent="-384048">
              <a:lnSpc>
                <a:spcPct val="94000"/>
              </a:lnSpc>
              <a:spcAft>
                <a:spcPts val="200"/>
              </a:spcAft>
            </a:pPr>
            <a:r>
              <a:rPr lang="en-US" sz="1900" dirty="0"/>
              <a:t> </a:t>
            </a:r>
          </a:p>
        </p:txBody>
      </p:sp>
    </p:spTree>
    <p:extLst>
      <p:ext uri="{BB962C8B-B14F-4D97-AF65-F5344CB8AC3E}">
        <p14:creationId xmlns:p14="http://schemas.microsoft.com/office/powerpoint/2010/main" xmlns="" val="2388317860"/>
      </p:ext>
    </p:extLst>
  </p:cSld>
  <p:clrMapOvr>
    <a:masterClrMapping/>
  </p:clrMapOvr>
  <p:transition spd="slow" advClick="0" advTm="7000">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0E807223-DF88-4D6D-970E-08919E5E02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xmlns="" id="{961D8973-EAA9-459A-AF59-BBB4233D6C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xmlns="" id="{B0C205F2-89BE-433F-ABDC-7F7EC5A6E060}"/>
              </a:ext>
            </a:extLst>
          </p:cNvPr>
          <p:cNvSpPr>
            <a:spLocks noGrp="1"/>
          </p:cNvSpPr>
          <p:nvPr>
            <p:ph type="title"/>
          </p:nvPr>
        </p:nvSpPr>
        <p:spPr>
          <a:xfrm>
            <a:off x="784743" y="685800"/>
            <a:ext cx="5793475" cy="1485900"/>
          </a:xfrm>
        </p:spPr>
        <p:txBody>
          <a:bodyPr vert="horz" lIns="91440" tIns="45720" rIns="91440" bIns="45720" rtlCol="0" anchor="t">
            <a:normAutofit/>
          </a:bodyPr>
          <a:lstStyle/>
          <a:p>
            <a:pPr algn="ctr"/>
            <a:r>
              <a:rPr lang="en-US" sz="2400" dirty="0"/>
              <a:t>Dzięki odzyskaniu niepodległości możemy teraz z dumą recytować „Katechizm polskiego dziecka” Władysława Bełzy, który zna każdy mały Polak:</a:t>
            </a:r>
          </a:p>
        </p:txBody>
      </p:sp>
      <p:sp>
        <p:nvSpPr>
          <p:cNvPr id="4" name="pole tekstowe 3">
            <a:extLst>
              <a:ext uri="{FF2B5EF4-FFF2-40B4-BE49-F238E27FC236}">
                <a16:creationId xmlns:a16="http://schemas.microsoft.com/office/drawing/2014/main" xmlns="" id="{7414E174-DA75-4629-9A74-E599BF610509}"/>
              </a:ext>
            </a:extLst>
          </p:cNvPr>
          <p:cNvSpPr txBox="1"/>
          <p:nvPr/>
        </p:nvSpPr>
        <p:spPr>
          <a:xfrm>
            <a:off x="784743" y="2285999"/>
            <a:ext cx="2301357" cy="4200525"/>
          </a:xfrm>
          <a:prstGeom prst="rect">
            <a:avLst/>
          </a:prstGeom>
        </p:spPr>
        <p:txBody>
          <a:bodyPr vert="horz" lIns="91440" tIns="45720" rIns="91440" bIns="45720" rtlCol="0">
            <a:normAutofit/>
          </a:bodyPr>
          <a:lstStyle/>
          <a:p>
            <a:pPr marL="384048" indent="-384048" defTabSz="914400">
              <a:lnSpc>
                <a:spcPct val="94000"/>
              </a:lnSpc>
              <a:spcAft>
                <a:spcPts val="200"/>
              </a:spcAft>
              <a:buFont typeface="Franklin Gothic Book" panose="020B0503020102020204" pitchFamily="34" charset="0"/>
            </a:pPr>
            <a:r>
              <a:rPr lang="en-US" sz="1600" b="1" i="1" dirty="0">
                <a:solidFill>
                  <a:schemeClr val="tx2"/>
                </a:solidFill>
              </a:rPr>
              <a:t>- Kto ty jesteś?</a:t>
            </a:r>
          </a:p>
          <a:p>
            <a:pPr defTabSz="914400">
              <a:lnSpc>
                <a:spcPct val="94000"/>
              </a:lnSpc>
              <a:spcAft>
                <a:spcPts val="200"/>
              </a:spcAft>
            </a:pPr>
            <a:r>
              <a:rPr lang="pl-PL" sz="1600" b="1" i="1" dirty="0">
                <a:solidFill>
                  <a:schemeClr val="tx2"/>
                </a:solidFill>
              </a:rPr>
              <a:t>- </a:t>
            </a:r>
            <a:r>
              <a:rPr lang="en-US" sz="1600" b="1" i="1" dirty="0">
                <a:solidFill>
                  <a:schemeClr val="tx2"/>
                </a:solidFill>
              </a:rPr>
              <a:t>Polak mały.</a:t>
            </a:r>
          </a:p>
          <a:p>
            <a:pPr marL="384048" indent="-384048" defTabSz="914400">
              <a:lnSpc>
                <a:spcPct val="94000"/>
              </a:lnSpc>
              <a:spcAft>
                <a:spcPts val="200"/>
              </a:spcAft>
              <a:buFont typeface="Franklin Gothic Book" panose="020B0503020102020204" pitchFamily="34" charset="0"/>
            </a:pPr>
            <a:endParaRPr lang="en-US" sz="1600" b="1" i="1" dirty="0">
              <a:solidFill>
                <a:schemeClr val="tx2"/>
              </a:solidFill>
            </a:endParaRPr>
          </a:p>
          <a:p>
            <a:pPr marL="384048" indent="-384048" defTabSz="914400">
              <a:lnSpc>
                <a:spcPct val="94000"/>
              </a:lnSpc>
              <a:spcAft>
                <a:spcPts val="200"/>
              </a:spcAft>
              <a:buFont typeface="Franklin Gothic Book" panose="020B0503020102020204" pitchFamily="34" charset="0"/>
            </a:pPr>
            <a:r>
              <a:rPr lang="en-US" sz="1600" b="1" i="1" dirty="0">
                <a:solidFill>
                  <a:schemeClr val="tx2"/>
                </a:solidFill>
              </a:rPr>
              <a:t>- Jaki znak twój?</a:t>
            </a:r>
          </a:p>
          <a:p>
            <a:pPr marL="384048" indent="-384048" defTabSz="914400">
              <a:lnSpc>
                <a:spcPct val="94000"/>
              </a:lnSpc>
              <a:spcAft>
                <a:spcPts val="200"/>
              </a:spcAft>
              <a:buFont typeface="Franklin Gothic Book" panose="020B0503020102020204" pitchFamily="34" charset="0"/>
            </a:pPr>
            <a:r>
              <a:rPr lang="en-US" sz="1600" b="1" i="1" dirty="0">
                <a:solidFill>
                  <a:schemeClr val="tx2"/>
                </a:solidFill>
              </a:rPr>
              <a:t>- Orzeł biały.</a:t>
            </a:r>
          </a:p>
          <a:p>
            <a:pPr marL="384048" indent="-384048" defTabSz="914400">
              <a:lnSpc>
                <a:spcPct val="94000"/>
              </a:lnSpc>
              <a:spcAft>
                <a:spcPts val="200"/>
              </a:spcAft>
              <a:buFont typeface="Franklin Gothic Book" panose="020B0503020102020204" pitchFamily="34" charset="0"/>
            </a:pPr>
            <a:endParaRPr lang="en-US" sz="1600" b="1" i="1" dirty="0">
              <a:solidFill>
                <a:schemeClr val="tx2"/>
              </a:solidFill>
            </a:endParaRPr>
          </a:p>
          <a:p>
            <a:pPr marL="384048" indent="-384048" defTabSz="914400">
              <a:lnSpc>
                <a:spcPct val="94000"/>
              </a:lnSpc>
              <a:spcAft>
                <a:spcPts val="200"/>
              </a:spcAft>
              <a:buFont typeface="Franklin Gothic Book" panose="020B0503020102020204" pitchFamily="34" charset="0"/>
            </a:pPr>
            <a:r>
              <a:rPr lang="en-US" sz="1600" b="1" i="1" dirty="0">
                <a:solidFill>
                  <a:schemeClr val="tx2"/>
                </a:solidFill>
              </a:rPr>
              <a:t>- Gdzie ty mieszkasz?</a:t>
            </a:r>
          </a:p>
          <a:p>
            <a:pPr marL="384048" indent="-384048" defTabSz="914400">
              <a:lnSpc>
                <a:spcPct val="94000"/>
              </a:lnSpc>
              <a:spcAft>
                <a:spcPts val="200"/>
              </a:spcAft>
              <a:buFont typeface="Franklin Gothic Book" panose="020B0503020102020204" pitchFamily="34" charset="0"/>
            </a:pPr>
            <a:r>
              <a:rPr lang="en-US" sz="1600" b="1" i="1" dirty="0">
                <a:solidFill>
                  <a:schemeClr val="tx2"/>
                </a:solidFill>
              </a:rPr>
              <a:t>- Między swemi.</a:t>
            </a:r>
          </a:p>
          <a:p>
            <a:pPr marL="384048" indent="-384048" defTabSz="914400">
              <a:lnSpc>
                <a:spcPct val="94000"/>
              </a:lnSpc>
              <a:spcAft>
                <a:spcPts val="200"/>
              </a:spcAft>
              <a:buFont typeface="Franklin Gothic Book" panose="020B0503020102020204" pitchFamily="34" charset="0"/>
            </a:pPr>
            <a:endParaRPr lang="en-US" sz="1600" b="1" i="1" dirty="0">
              <a:solidFill>
                <a:schemeClr val="tx2"/>
              </a:solidFill>
            </a:endParaRPr>
          </a:p>
          <a:p>
            <a:pPr marL="384048" indent="-384048" defTabSz="914400">
              <a:lnSpc>
                <a:spcPct val="94000"/>
              </a:lnSpc>
              <a:spcAft>
                <a:spcPts val="200"/>
              </a:spcAft>
              <a:buFont typeface="Franklin Gothic Book" panose="020B0503020102020204" pitchFamily="34" charset="0"/>
            </a:pPr>
            <a:r>
              <a:rPr lang="en-US" sz="1600" b="1" i="1" dirty="0">
                <a:solidFill>
                  <a:schemeClr val="tx2"/>
                </a:solidFill>
              </a:rPr>
              <a:t>- W jakim kraju?</a:t>
            </a:r>
          </a:p>
          <a:p>
            <a:pPr marL="384048" indent="-384048" defTabSz="914400">
              <a:lnSpc>
                <a:spcPct val="94000"/>
              </a:lnSpc>
              <a:spcAft>
                <a:spcPts val="200"/>
              </a:spcAft>
              <a:buFont typeface="Franklin Gothic Book" panose="020B0503020102020204" pitchFamily="34" charset="0"/>
            </a:pPr>
            <a:r>
              <a:rPr lang="en-US" sz="1600" b="1" i="1" dirty="0">
                <a:solidFill>
                  <a:schemeClr val="tx2"/>
                </a:solidFill>
              </a:rPr>
              <a:t> W polskiej ziemi.</a:t>
            </a:r>
          </a:p>
          <a:p>
            <a:pPr marL="384048" indent="-384048" defTabSz="914400">
              <a:lnSpc>
                <a:spcPct val="94000"/>
              </a:lnSpc>
              <a:spcAft>
                <a:spcPts val="200"/>
              </a:spcAft>
              <a:buFont typeface="Franklin Gothic Book" panose="020B0503020102020204" pitchFamily="34" charset="0"/>
            </a:pPr>
            <a:endParaRPr lang="en-US" sz="1600" b="1" i="1" dirty="0">
              <a:solidFill>
                <a:schemeClr val="tx2"/>
              </a:solidFill>
            </a:endParaRPr>
          </a:p>
          <a:p>
            <a:pPr marL="384048" indent="-384048" defTabSz="914400">
              <a:lnSpc>
                <a:spcPct val="94000"/>
              </a:lnSpc>
              <a:spcAft>
                <a:spcPts val="200"/>
              </a:spcAft>
              <a:buFont typeface="Franklin Gothic Book" panose="020B0503020102020204" pitchFamily="34" charset="0"/>
            </a:pPr>
            <a:r>
              <a:rPr lang="en-US" sz="1600" b="1" i="1" dirty="0">
                <a:solidFill>
                  <a:schemeClr val="tx2"/>
                </a:solidFill>
              </a:rPr>
              <a:t>- Czym ta ziemia?</a:t>
            </a:r>
          </a:p>
          <a:p>
            <a:pPr marL="384048" indent="-384048" defTabSz="914400">
              <a:lnSpc>
                <a:spcPct val="94000"/>
              </a:lnSpc>
              <a:spcAft>
                <a:spcPts val="200"/>
              </a:spcAft>
              <a:buFont typeface="Franklin Gothic Book" panose="020B0503020102020204" pitchFamily="34" charset="0"/>
            </a:pPr>
            <a:r>
              <a:rPr lang="en-US" sz="1600" b="1" i="1" dirty="0">
                <a:solidFill>
                  <a:schemeClr val="tx2"/>
                </a:solidFill>
              </a:rPr>
              <a:t>- Mą ojczyzną.</a:t>
            </a:r>
          </a:p>
          <a:p>
            <a:pPr marL="384048" indent="-384048" defTabSz="914400">
              <a:lnSpc>
                <a:spcPct val="94000"/>
              </a:lnSpc>
              <a:spcAft>
                <a:spcPts val="200"/>
              </a:spcAft>
              <a:buFont typeface="Franklin Gothic Book" panose="020B0503020102020204" pitchFamily="34" charset="0"/>
            </a:pPr>
            <a:endParaRPr lang="en-US" sz="1500" dirty="0">
              <a:solidFill>
                <a:schemeClr val="tx2"/>
              </a:solidFill>
            </a:endParaRPr>
          </a:p>
        </p:txBody>
      </p:sp>
      <p:sp>
        <p:nvSpPr>
          <p:cNvPr id="16" name="Rectangle 15">
            <a:extLst>
              <a:ext uri="{FF2B5EF4-FFF2-40B4-BE49-F238E27FC236}">
                <a16:creationId xmlns:a16="http://schemas.microsoft.com/office/drawing/2014/main" xmlns="" id="{FBEA8A33-C0D0-416D-8359-724B8828C7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Obraz 6">
            <a:extLst>
              <a:ext uri="{FF2B5EF4-FFF2-40B4-BE49-F238E27FC236}">
                <a16:creationId xmlns:a16="http://schemas.microsoft.com/office/drawing/2014/main" xmlns="" id="{4EF68254-494F-47B7-B403-ACFBC6D118C3}"/>
              </a:ext>
            </a:extLst>
          </p:cNvPr>
          <p:cNvPicPr>
            <a:picLocks noChangeAspect="1"/>
          </p:cNvPicPr>
          <p:nvPr/>
        </p:nvPicPr>
        <p:blipFill rotWithShape="1">
          <a:blip r:embed="rId2" cstate="print"/>
          <a:srcRect l="1432"/>
          <a:stretch/>
        </p:blipFill>
        <p:spPr>
          <a:xfrm>
            <a:off x="7612260" y="10"/>
            <a:ext cx="4579739" cy="6857990"/>
          </a:xfrm>
          <a:prstGeom prst="rect">
            <a:avLst/>
          </a:prstGeom>
        </p:spPr>
      </p:pic>
      <p:sp>
        <p:nvSpPr>
          <p:cNvPr id="6" name="pole tekstowe 5">
            <a:extLst>
              <a:ext uri="{FF2B5EF4-FFF2-40B4-BE49-F238E27FC236}">
                <a16:creationId xmlns:a16="http://schemas.microsoft.com/office/drawing/2014/main" xmlns="" id="{918801FE-B6A4-452A-A06D-33D5A2068109}"/>
              </a:ext>
            </a:extLst>
          </p:cNvPr>
          <p:cNvSpPr txBox="1"/>
          <p:nvPr/>
        </p:nvSpPr>
        <p:spPr>
          <a:xfrm>
            <a:off x="4079673" y="2171700"/>
            <a:ext cx="2576593" cy="4539704"/>
          </a:xfrm>
          <a:prstGeom prst="rect">
            <a:avLst/>
          </a:prstGeom>
          <a:noFill/>
        </p:spPr>
        <p:txBody>
          <a:bodyPr wrap="square">
            <a:spAutoFit/>
          </a:bodyPr>
          <a:lstStyle/>
          <a:p>
            <a:pPr>
              <a:spcAft>
                <a:spcPts val="600"/>
              </a:spcAft>
            </a:pPr>
            <a:r>
              <a:rPr lang="pl-PL" sz="1600" b="1" i="1" dirty="0"/>
              <a:t>- Czym zdobyta?</a:t>
            </a:r>
          </a:p>
          <a:p>
            <a:pPr>
              <a:spcAft>
                <a:spcPts val="600"/>
              </a:spcAft>
            </a:pPr>
            <a:r>
              <a:rPr lang="pl-PL" sz="1600" b="1" i="1" dirty="0"/>
              <a:t>- Krwią i blizną.</a:t>
            </a:r>
          </a:p>
          <a:p>
            <a:pPr>
              <a:spcAft>
                <a:spcPts val="600"/>
              </a:spcAft>
            </a:pPr>
            <a:endParaRPr lang="pl-PL" sz="1600" b="1" i="1" dirty="0"/>
          </a:p>
          <a:p>
            <a:pPr>
              <a:spcAft>
                <a:spcPts val="600"/>
              </a:spcAft>
            </a:pPr>
            <a:r>
              <a:rPr lang="pl-PL" sz="1600" b="1" i="1" dirty="0"/>
              <a:t>- Czy ją kochasz?</a:t>
            </a:r>
          </a:p>
          <a:p>
            <a:pPr>
              <a:spcAft>
                <a:spcPts val="600"/>
              </a:spcAft>
            </a:pPr>
            <a:r>
              <a:rPr lang="pl-PL" sz="1600" b="1" i="1" dirty="0"/>
              <a:t>- Kocham szczerze.</a:t>
            </a:r>
          </a:p>
          <a:p>
            <a:pPr>
              <a:spcAft>
                <a:spcPts val="600"/>
              </a:spcAft>
            </a:pPr>
            <a:endParaRPr lang="pl-PL" sz="1600" b="1" i="1" dirty="0"/>
          </a:p>
          <a:p>
            <a:pPr>
              <a:spcAft>
                <a:spcPts val="600"/>
              </a:spcAft>
            </a:pPr>
            <a:r>
              <a:rPr lang="pl-PL" sz="1600" b="1" i="1" dirty="0"/>
              <a:t>- A w co wierzysz?</a:t>
            </a:r>
          </a:p>
          <a:p>
            <a:pPr>
              <a:spcAft>
                <a:spcPts val="600"/>
              </a:spcAft>
            </a:pPr>
            <a:r>
              <a:rPr lang="pl-PL" sz="1600" b="1" i="1" dirty="0"/>
              <a:t>- W Polskę wierzę.</a:t>
            </a:r>
          </a:p>
          <a:p>
            <a:pPr>
              <a:spcAft>
                <a:spcPts val="600"/>
              </a:spcAft>
            </a:pPr>
            <a:endParaRPr lang="pl-PL" sz="1600" b="1" i="1" dirty="0"/>
          </a:p>
          <a:p>
            <a:pPr>
              <a:spcAft>
                <a:spcPts val="600"/>
              </a:spcAft>
            </a:pPr>
            <a:r>
              <a:rPr lang="pl-PL" sz="1600" b="1" i="1" dirty="0"/>
              <a:t>- Czym ty dla niej?</a:t>
            </a:r>
          </a:p>
          <a:p>
            <a:pPr>
              <a:spcAft>
                <a:spcPts val="600"/>
              </a:spcAft>
            </a:pPr>
            <a:r>
              <a:rPr lang="pl-PL" sz="1600" b="1" i="1" dirty="0"/>
              <a:t>- Wdzięczne dziecię</a:t>
            </a:r>
          </a:p>
          <a:p>
            <a:pPr>
              <a:spcAft>
                <a:spcPts val="600"/>
              </a:spcAft>
            </a:pPr>
            <a:endParaRPr lang="pl-PL" sz="1600" b="1" i="1" dirty="0"/>
          </a:p>
          <a:p>
            <a:pPr>
              <a:spcAft>
                <a:spcPts val="600"/>
              </a:spcAft>
            </a:pPr>
            <a:r>
              <a:rPr lang="pl-PL" sz="1600" b="1" i="1" dirty="0"/>
              <a:t>- Coś jej winien?</a:t>
            </a:r>
          </a:p>
          <a:p>
            <a:pPr>
              <a:spcAft>
                <a:spcPts val="600"/>
              </a:spcAft>
            </a:pPr>
            <a:r>
              <a:rPr lang="pl-PL" sz="1600" b="1" i="1" dirty="0"/>
              <a:t>- Oddać życie.</a:t>
            </a:r>
          </a:p>
        </p:txBody>
      </p:sp>
    </p:spTree>
    <p:extLst>
      <p:ext uri="{BB962C8B-B14F-4D97-AF65-F5344CB8AC3E}">
        <p14:creationId xmlns:p14="http://schemas.microsoft.com/office/powerpoint/2010/main" xmlns="" val="2765934572"/>
      </p:ext>
    </p:extLst>
  </p:cSld>
  <p:clrMapOvr>
    <a:masterClrMapping/>
  </p:clrMapOvr>
  <p:transition spd="slow" advClick="0" advTm="7000">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xmlns="" id="{C96282C0-351C-48EE-A89D-D662C5DB25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ymbol zastępczy zawartości 3">
            <a:extLst>
              <a:ext uri="{FF2B5EF4-FFF2-40B4-BE49-F238E27FC236}">
                <a16:creationId xmlns:a16="http://schemas.microsoft.com/office/drawing/2014/main" xmlns="" id="{FD6C9181-CF76-4871-A1B8-E3C50447D5A6}"/>
              </a:ext>
            </a:extLst>
          </p:cNvPr>
          <p:cNvPicPr>
            <a:picLocks noGrp="1" noChangeAspect="1"/>
          </p:cNvPicPr>
          <p:nvPr>
            <p:ph idx="1"/>
          </p:nvPr>
        </p:nvPicPr>
        <p:blipFill rotWithShape="1">
          <a:blip r:embed="rId3" cstate="print"/>
          <a:srcRect l="9861"/>
          <a:stretch/>
        </p:blipFill>
        <p:spPr>
          <a:xfrm>
            <a:off x="-1" y="10"/>
            <a:ext cx="4373546" cy="6857990"/>
          </a:xfrm>
          <a:prstGeom prst="rect">
            <a:avLst/>
          </a:prstGeom>
        </p:spPr>
      </p:pic>
      <p:sp>
        <p:nvSpPr>
          <p:cNvPr id="15" name="Rectangle 11">
            <a:extLst>
              <a:ext uri="{FF2B5EF4-FFF2-40B4-BE49-F238E27FC236}">
                <a16:creationId xmlns:a16="http://schemas.microsoft.com/office/drawing/2014/main" xmlns="" id="{1B35EC73-2F87-44A7-B231-91053659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pole tekstowe 4">
            <a:extLst>
              <a:ext uri="{FF2B5EF4-FFF2-40B4-BE49-F238E27FC236}">
                <a16:creationId xmlns:a16="http://schemas.microsoft.com/office/drawing/2014/main" xmlns="" id="{C9F9DB77-3C56-4E77-AACC-B8483420C736}"/>
              </a:ext>
            </a:extLst>
          </p:cNvPr>
          <p:cNvSpPr txBox="1"/>
          <p:nvPr/>
        </p:nvSpPr>
        <p:spPr>
          <a:xfrm>
            <a:off x="5100824" y="585787"/>
            <a:ext cx="6176776" cy="4361993"/>
          </a:xfrm>
          <a:prstGeom prst="rect">
            <a:avLst/>
          </a:prstGeom>
        </p:spPr>
        <p:txBody>
          <a:bodyPr vert="horz" lIns="91440" tIns="45720" rIns="91440" bIns="45720" rtlCol="0">
            <a:normAutofit/>
          </a:bodyPr>
          <a:lstStyle/>
          <a:p>
            <a:pPr marL="384048" indent="-384048" algn="ctr" defTabSz="914400">
              <a:lnSpc>
                <a:spcPct val="94000"/>
              </a:lnSpc>
              <a:spcAft>
                <a:spcPts val="200"/>
              </a:spcAft>
              <a:buFont typeface="Franklin Gothic Book" panose="020B0503020102020204" pitchFamily="34" charset="0"/>
            </a:pPr>
            <a:r>
              <a:rPr lang="pl-PL" dirty="0">
                <a:solidFill>
                  <a:schemeClr val="tx2"/>
                </a:solidFill>
              </a:rPr>
              <a:t>       </a:t>
            </a:r>
            <a:r>
              <a:rPr lang="en-US" sz="2800" dirty="0">
                <a:solidFill>
                  <a:schemeClr val="tx2"/>
                </a:solidFill>
              </a:rPr>
              <a:t>Mazurek Dąbrowskiego jest jednym z symboli państwowych, pełni wyjątkową rolę w życiu narodu. Polski hymn jest chroniony przez przepisy Konstytucji Rzeczypospolitej Polskiej, Ustawę o godle, barwach i hymnie Rzeczypospolitej Polskiej oraz o pieczęciach państwowych jak również rozporządzenia resortowe. </a:t>
            </a:r>
          </a:p>
        </p:txBody>
      </p:sp>
      <p:pic>
        <p:nvPicPr>
          <p:cNvPr id="6" name="polska hymn">
            <a:hlinkClick r:id="" action="ppaction://media"/>
            <a:extLst>
              <a:ext uri="{FF2B5EF4-FFF2-40B4-BE49-F238E27FC236}">
                <a16:creationId xmlns:a16="http://schemas.microsoft.com/office/drawing/2014/main" xmlns="" id="{F0F5FEF6-D19F-4D65-A6FB-98F7FD4223C5}"/>
              </a:ext>
            </a:extLst>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7977972" y="5662612"/>
            <a:ext cx="609600" cy="609600"/>
          </a:xfrm>
          <a:prstGeom prst="rect">
            <a:avLst/>
          </a:prstGeom>
        </p:spPr>
      </p:pic>
    </p:spTree>
    <p:extLst>
      <p:ext uri="{BB962C8B-B14F-4D97-AF65-F5344CB8AC3E}">
        <p14:creationId xmlns:p14="http://schemas.microsoft.com/office/powerpoint/2010/main" xmlns="" val="774829929"/>
      </p:ext>
    </p:extLst>
  </p:cSld>
  <p:clrMapOvr>
    <a:overrideClrMapping bg1="dk1" tx1="lt1" bg2="dk2" tx2="lt2" accent1="accent1" accent2="accent2" accent3="accent3" accent4="accent4" accent5="accent5" accent6="accent6" hlink="hlink" folHlink="folHlink"/>
  </p:clrMapOvr>
  <p:transition spd="slow" advClick="0" advTm="6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69805AF4-7989-43AB-9A60-14E3F851FB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83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E0036B63-B0EC-4AF3-95D3-2E2DCA25F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Obraz 1">
            <a:extLst>
              <a:ext uri="{FF2B5EF4-FFF2-40B4-BE49-F238E27FC236}">
                <a16:creationId xmlns:a16="http://schemas.microsoft.com/office/drawing/2014/main" xmlns="" id="{30C97BA5-09F0-4F7C-9892-B3064DD651B3}"/>
              </a:ext>
            </a:extLst>
          </p:cNvPr>
          <p:cNvPicPr>
            <a:picLocks noChangeAspect="1"/>
          </p:cNvPicPr>
          <p:nvPr/>
        </p:nvPicPr>
        <p:blipFill rotWithShape="1">
          <a:blip r:embed="rId2" cstate="print"/>
          <a:srcRect b="1516"/>
          <a:stretch/>
        </p:blipFill>
        <p:spPr>
          <a:xfrm>
            <a:off x="783286" y="878316"/>
            <a:ext cx="10625429" cy="5101368"/>
          </a:xfrm>
          <a:prstGeom prst="rect">
            <a:avLst/>
          </a:prstGeom>
        </p:spPr>
      </p:pic>
    </p:spTree>
    <p:extLst>
      <p:ext uri="{BB962C8B-B14F-4D97-AF65-F5344CB8AC3E}">
        <p14:creationId xmlns:p14="http://schemas.microsoft.com/office/powerpoint/2010/main" xmlns="" val="1548842502"/>
      </p:ext>
    </p:extLst>
  </p:cSld>
  <p:clrMapOvr>
    <a:masterClrMapping/>
  </p:clrMapOvr>
  <p:transition spd="slow" advClick="0" advTm="3000">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FD2B662-BB28-4E9C-B74D-059260147B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F4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Obraz 1">
            <a:extLst>
              <a:ext uri="{FF2B5EF4-FFF2-40B4-BE49-F238E27FC236}">
                <a16:creationId xmlns:a16="http://schemas.microsoft.com/office/drawing/2014/main" xmlns="" id="{CB60C87E-CF80-436B-8344-14B5439B3EC7}"/>
              </a:ext>
            </a:extLst>
          </p:cNvPr>
          <p:cNvPicPr>
            <a:picLocks noChangeAspect="1"/>
          </p:cNvPicPr>
          <p:nvPr/>
        </p:nvPicPr>
        <p:blipFill rotWithShape="1">
          <a:blip r:embed="rId2" cstate="print"/>
          <a:srcRect t="722" r="1" b="15872"/>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xmlns="" id="{461FDAFA-FD09-4608-9315-99BFF55288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696258704"/>
      </p:ext>
    </p:extLst>
  </p:cSld>
  <p:clrMapOvr>
    <a:masterClrMapping/>
  </p:clrMapOvr>
  <p:transition spd="slow" advClick="0" advTm="3000">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D868099-6145-4BC0-A5EA-74BEF1776B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braz 3">
            <a:extLst>
              <a:ext uri="{FF2B5EF4-FFF2-40B4-BE49-F238E27FC236}">
                <a16:creationId xmlns:a16="http://schemas.microsoft.com/office/drawing/2014/main" xmlns="" id="{738D4FCD-6355-48FB-B4A1-7D46593A6DCE}"/>
              </a:ext>
            </a:extLst>
          </p:cNvPr>
          <p:cNvPicPr>
            <a:picLocks noChangeAspect="1"/>
          </p:cNvPicPr>
          <p:nvPr/>
        </p:nvPicPr>
        <p:blipFill>
          <a:blip r:embed="rId2" cstate="print"/>
          <a:stretch>
            <a:fillRect/>
          </a:stretch>
        </p:blipFill>
        <p:spPr>
          <a:xfrm>
            <a:off x="667538" y="1211021"/>
            <a:ext cx="6900380" cy="4435958"/>
          </a:xfrm>
          <a:prstGeom prst="rect">
            <a:avLst/>
          </a:prstGeom>
          <a:ln>
            <a:noFill/>
          </a:ln>
          <a:effectLst>
            <a:softEdge rad="112500"/>
          </a:effectLst>
        </p:spPr>
      </p:pic>
      <p:sp>
        <p:nvSpPr>
          <p:cNvPr id="3" name="pole tekstowe 2">
            <a:extLst>
              <a:ext uri="{FF2B5EF4-FFF2-40B4-BE49-F238E27FC236}">
                <a16:creationId xmlns:a16="http://schemas.microsoft.com/office/drawing/2014/main" xmlns="" id="{B5F4206C-1DDF-4CEE-81AC-B1C2EDD7C686}"/>
              </a:ext>
            </a:extLst>
          </p:cNvPr>
          <p:cNvSpPr txBox="1"/>
          <p:nvPr/>
        </p:nvSpPr>
        <p:spPr>
          <a:xfrm>
            <a:off x="7983434" y="1028700"/>
            <a:ext cx="3975203" cy="5189220"/>
          </a:xfrm>
          <a:prstGeom prst="rect">
            <a:avLst/>
          </a:prstGeom>
        </p:spPr>
        <p:txBody>
          <a:bodyPr vert="horz" lIns="91440" tIns="45720" rIns="91440" bIns="45720" rtlCol="0">
            <a:normAutofit lnSpcReduction="10000"/>
          </a:bodyPr>
          <a:lstStyle/>
          <a:p>
            <a:pPr marL="384048" indent="-384048" algn="just" defTabSz="914400">
              <a:lnSpc>
                <a:spcPct val="94000"/>
              </a:lnSpc>
              <a:spcAft>
                <a:spcPts val="200"/>
              </a:spcAft>
              <a:buFont typeface="Franklin Gothic Book" panose="020B0503020102020204" pitchFamily="34" charset="0"/>
            </a:pPr>
            <a:r>
              <a:rPr lang="pl-PL" sz="1400" dirty="0">
                <a:solidFill>
                  <a:schemeClr val="tx2"/>
                </a:solidFill>
              </a:rPr>
              <a:t>         </a:t>
            </a:r>
            <a:r>
              <a:rPr lang="en-US" sz="2000" dirty="0">
                <a:solidFill>
                  <a:schemeClr val="tx2"/>
                </a:solidFill>
              </a:rPr>
              <a:t>Polsce, mojej Ojczyźnie, chcę podziękować za piękną, bogatą historię, z której jesteśmy dumni przed całym światem. Dziękuję również za ludzi, którzy walczyli i oddawali życie w obronie Ojczyzny, a także innych krajów, rozsławiając Polskę na całym świecie. Dziękuję za sławnych Polaków, naukowców, polityków, a szczególnie za papieża Jana Pawła II, który wpłynął na losy nie tylko Polski, ale także na losy całego świata. Dziękuję za ludzi, którzy poświęcili swoje życie w różnych wojnach. Dzięki nim żyjemy teraz w wolnym kraju. </a:t>
            </a:r>
          </a:p>
        </p:txBody>
      </p:sp>
      <p:sp>
        <p:nvSpPr>
          <p:cNvPr id="11" name="Freeform 6">
            <a:extLst>
              <a:ext uri="{FF2B5EF4-FFF2-40B4-BE49-F238E27FC236}">
                <a16:creationId xmlns:a16="http://schemas.microsoft.com/office/drawing/2014/main" xmlns="" id="{CC1026F7-DECB-49B4-A565-518BBA4454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7" name="pole tekstowe 6">
            <a:extLst>
              <a:ext uri="{FF2B5EF4-FFF2-40B4-BE49-F238E27FC236}">
                <a16:creationId xmlns:a16="http://schemas.microsoft.com/office/drawing/2014/main" xmlns="" id="{A2C3752A-504E-4F1E-8C6E-DCF5A1475A9F}"/>
              </a:ext>
            </a:extLst>
          </p:cNvPr>
          <p:cNvSpPr txBox="1"/>
          <p:nvPr/>
        </p:nvSpPr>
        <p:spPr>
          <a:xfrm>
            <a:off x="1514475" y="2128838"/>
            <a:ext cx="5043488" cy="769441"/>
          </a:xfrm>
          <a:prstGeom prst="rect">
            <a:avLst/>
          </a:prstGeom>
          <a:noFill/>
        </p:spPr>
        <p:txBody>
          <a:bodyPr wrap="square" rtlCol="0">
            <a:spAutoFit/>
          </a:bodyPr>
          <a:lstStyle/>
          <a:p>
            <a:r>
              <a:rPr lang="pl-PL" sz="4400" i="1" dirty="0"/>
              <a:t>Dziękuję Ci Polsko!!!</a:t>
            </a:r>
          </a:p>
        </p:txBody>
      </p:sp>
    </p:spTree>
    <p:extLst>
      <p:ext uri="{BB962C8B-B14F-4D97-AF65-F5344CB8AC3E}">
        <p14:creationId xmlns:p14="http://schemas.microsoft.com/office/powerpoint/2010/main" xmlns="" val="124404230"/>
      </p:ext>
    </p:extLst>
  </p:cSld>
  <p:clrMapOvr>
    <a:masterClrMapping/>
  </p:clrMapOvr>
  <p:transition spd="slow" advClick="0" advTm="6000">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B924C8A-FEC7-46EA-A132-4304FC3068F7}"/>
              </a:ext>
            </a:extLst>
          </p:cNvPr>
          <p:cNvSpPr>
            <a:spLocks noGrp="1"/>
          </p:cNvSpPr>
          <p:nvPr>
            <p:ph type="title"/>
          </p:nvPr>
        </p:nvSpPr>
        <p:spPr>
          <a:xfrm>
            <a:off x="7860667" y="685800"/>
            <a:ext cx="3656419" cy="1485900"/>
          </a:xfrm>
        </p:spPr>
        <p:txBody>
          <a:bodyPr>
            <a:normAutofit/>
          </a:bodyPr>
          <a:lstStyle/>
          <a:p>
            <a:r>
              <a:rPr lang="pl-PL" dirty="0"/>
              <a:t>11 listopada </a:t>
            </a:r>
          </a:p>
        </p:txBody>
      </p:sp>
      <p:sp>
        <p:nvSpPr>
          <p:cNvPr id="9" name="Rectangle 8">
            <a:extLst>
              <a:ext uri="{FF2B5EF4-FFF2-40B4-BE49-F238E27FC236}">
                <a16:creationId xmlns:a16="http://schemas.microsoft.com/office/drawing/2014/main" xmlns="" id="{BEC9E7FA-3295-45ED-8253-D23F9E44E1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Obraz 3">
            <a:extLst>
              <a:ext uri="{FF2B5EF4-FFF2-40B4-BE49-F238E27FC236}">
                <a16:creationId xmlns:a16="http://schemas.microsoft.com/office/drawing/2014/main" xmlns="" id="{BA8A41FA-CCF9-422A-A871-E21C1181AC78}"/>
              </a:ext>
            </a:extLst>
          </p:cNvPr>
          <p:cNvPicPr>
            <a:picLocks noChangeAspect="1"/>
          </p:cNvPicPr>
          <p:nvPr/>
        </p:nvPicPr>
        <p:blipFill>
          <a:blip r:embed="rId2" cstate="print"/>
          <a:stretch>
            <a:fillRect/>
          </a:stretch>
        </p:blipFill>
        <p:spPr>
          <a:xfrm>
            <a:off x="1089548" y="645106"/>
            <a:ext cx="6385091" cy="5247747"/>
          </a:xfrm>
          <a:prstGeom prst="rect">
            <a:avLst/>
          </a:prstGeom>
          <a:ln>
            <a:noFill/>
          </a:ln>
          <a:effectLst>
            <a:softEdge rad="112500"/>
          </a:effectLst>
        </p:spPr>
      </p:pic>
      <p:sp>
        <p:nvSpPr>
          <p:cNvPr id="3" name="Symbol zastępczy zawartości 2">
            <a:extLst>
              <a:ext uri="{FF2B5EF4-FFF2-40B4-BE49-F238E27FC236}">
                <a16:creationId xmlns:a16="http://schemas.microsoft.com/office/drawing/2014/main" xmlns="" id="{3BC93BCE-CA32-40F6-965F-E04785EEBD0F}"/>
              </a:ext>
            </a:extLst>
          </p:cNvPr>
          <p:cNvSpPr>
            <a:spLocks noGrp="1"/>
          </p:cNvSpPr>
          <p:nvPr>
            <p:ph idx="1"/>
          </p:nvPr>
        </p:nvSpPr>
        <p:spPr>
          <a:xfrm>
            <a:off x="7860667" y="2286000"/>
            <a:ext cx="3656419" cy="3581400"/>
          </a:xfrm>
        </p:spPr>
        <p:txBody>
          <a:bodyPr>
            <a:normAutofit/>
          </a:bodyPr>
          <a:lstStyle/>
          <a:p>
            <a:pPr marL="0" indent="0">
              <a:buNone/>
            </a:pPr>
            <a:r>
              <a:rPr lang="pl-PL" sz="2400" b="1" i="0" dirty="0">
                <a:effectLst/>
                <a:latin typeface="Lato"/>
              </a:rPr>
              <a:t>11 listopada to najważniejsze święto narodowe w Polsce.</a:t>
            </a:r>
          </a:p>
          <a:p>
            <a:pPr marL="0" indent="0">
              <a:buNone/>
            </a:pPr>
            <a:r>
              <a:rPr lang="pl-PL" sz="2400" b="1" i="0" dirty="0">
                <a:effectLst/>
                <a:latin typeface="Lato"/>
              </a:rPr>
              <a:t> W tym dniu obchodzimy rocznicę odzyskania przez nasz kraj niepodległości po 123 latach niewoli pod zaborami okupantów. </a:t>
            </a:r>
            <a:endParaRPr lang="pl-PL" sz="2400" dirty="0"/>
          </a:p>
        </p:txBody>
      </p:sp>
    </p:spTree>
    <p:extLst>
      <p:ext uri="{BB962C8B-B14F-4D97-AF65-F5344CB8AC3E}">
        <p14:creationId xmlns:p14="http://schemas.microsoft.com/office/powerpoint/2010/main" xmlns="" val="409006292"/>
      </p:ext>
    </p:extLst>
  </p:cSld>
  <p:clrMapOvr>
    <a:overrideClrMapping bg1="dk1" tx1="lt1" bg2="dk2" tx2="lt2" accent1="accent1" accent2="accent2" accent3="accent3" accent4="accent4" accent5="accent5" accent6="accent6" hlink="hlink" folHlink="folHlink"/>
  </p:clrMapOvr>
  <p:transition spd="slow" advClick="0" advTm="5000">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grpSp>
        <p:nvGrpSpPr>
          <p:cNvPr id="19" name="Group 8">
            <a:extLst>
              <a:ext uri="{FF2B5EF4-FFF2-40B4-BE49-F238E27FC236}">
                <a16:creationId xmlns:a16="http://schemas.microsoft.com/office/drawing/2014/main" xmlns="" id="{9D9D6BF1-DFF2-4526-9D13-BF339D8C416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xmlns="" id="{A54D4DB6-FB18-4CAE-8905-E0053C9256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1" name="Freeform 6">
              <a:extLst>
                <a:ext uri="{FF2B5EF4-FFF2-40B4-BE49-F238E27FC236}">
                  <a16:creationId xmlns:a16="http://schemas.microsoft.com/office/drawing/2014/main" xmlns="" id="{1DBD6488-9429-4FFA-8AE8-C4022C39B0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3" name="Symbol zastępczy tekstu 2">
            <a:extLst>
              <a:ext uri="{FF2B5EF4-FFF2-40B4-BE49-F238E27FC236}">
                <a16:creationId xmlns:a16="http://schemas.microsoft.com/office/drawing/2014/main" xmlns="" id="{7E845188-7655-4377-9AB2-C5B987E2E817}"/>
              </a:ext>
            </a:extLst>
          </p:cNvPr>
          <p:cNvSpPr>
            <a:spLocks noGrp="1"/>
          </p:cNvSpPr>
          <p:nvPr>
            <p:ph type="body" idx="1"/>
          </p:nvPr>
        </p:nvSpPr>
        <p:spPr>
          <a:xfrm>
            <a:off x="1427639" y="1414190"/>
            <a:ext cx="3991689" cy="3356864"/>
          </a:xfrm>
        </p:spPr>
        <p:txBody>
          <a:bodyPr vert="horz" lIns="91440" tIns="45720" rIns="91440" bIns="45720" rtlCol="0">
            <a:normAutofit fontScale="92500"/>
          </a:bodyPr>
          <a:lstStyle/>
          <a:p>
            <a:pPr algn="ctr">
              <a:lnSpc>
                <a:spcPct val="102000"/>
              </a:lnSpc>
              <a:spcAft>
                <a:spcPts val="600"/>
              </a:spcAft>
            </a:pPr>
            <a:r>
              <a:rPr lang="en-US" b="0" i="0" dirty="0">
                <a:effectLst/>
              </a:rPr>
              <a:t>Od rozbioru Polski przez Rosję, Prusy i Austrię w 1795 roku naszego kraju nie było na mapie. </a:t>
            </a:r>
            <a:endParaRPr lang="pl-PL" b="0" i="0" dirty="0">
              <a:effectLst/>
            </a:endParaRPr>
          </a:p>
          <a:p>
            <a:pPr algn="ctr">
              <a:lnSpc>
                <a:spcPct val="102000"/>
              </a:lnSpc>
              <a:spcAft>
                <a:spcPts val="600"/>
              </a:spcAft>
            </a:pPr>
            <a:r>
              <a:rPr lang="en-US" b="0" i="0" dirty="0">
                <a:effectLst/>
              </a:rPr>
              <a:t>Naród nadal istniał, ale teren kraju, administracja i rządy były pod władzą zaborców. Polacy w tym czasie wiele razy próbowali odzyskać niepodległość</a:t>
            </a:r>
            <a:r>
              <a:rPr lang="en-US" sz="1100" b="0" i="0" dirty="0">
                <a:effectLst/>
              </a:rPr>
              <a:t>.</a:t>
            </a:r>
            <a:endParaRPr lang="en-US" sz="1100" dirty="0"/>
          </a:p>
        </p:txBody>
      </p:sp>
      <p:pic>
        <p:nvPicPr>
          <p:cNvPr id="4" name="Obraz 3">
            <a:extLst>
              <a:ext uri="{FF2B5EF4-FFF2-40B4-BE49-F238E27FC236}">
                <a16:creationId xmlns:a16="http://schemas.microsoft.com/office/drawing/2014/main" xmlns="" id="{C7C0328E-9330-4137-93B5-771649DF6E31}"/>
              </a:ext>
            </a:extLst>
          </p:cNvPr>
          <p:cNvPicPr>
            <a:picLocks noChangeAspect="1"/>
          </p:cNvPicPr>
          <p:nvPr/>
        </p:nvPicPr>
        <p:blipFill rotWithShape="1">
          <a:blip r:embed="rId2" cstate="print"/>
          <a:srcRect l="687" r="15134"/>
          <a:stretch/>
        </p:blipFill>
        <p:spPr>
          <a:xfrm>
            <a:off x="6096000" y="10"/>
            <a:ext cx="6092823" cy="6857990"/>
          </a:xfrm>
          <a:prstGeom prst="rect">
            <a:avLst/>
          </a:prstGeom>
          <a:ln>
            <a:noFill/>
          </a:ln>
          <a:effectLst/>
        </p:spPr>
      </p:pic>
    </p:spTree>
    <p:extLst>
      <p:ext uri="{BB962C8B-B14F-4D97-AF65-F5344CB8AC3E}">
        <p14:creationId xmlns:p14="http://schemas.microsoft.com/office/powerpoint/2010/main" xmlns="" val="1255004929"/>
      </p:ext>
    </p:extLst>
  </p:cSld>
  <p:clrMapOvr>
    <a:masterClrMapping/>
  </p:clrMapOvr>
  <p:transition spd="slow" advClick="0" advTm="5000">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57500303-A207-4812-BEB9-51E132FEB73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13" name="Freeform 6">
              <a:extLst>
                <a:ext uri="{FF2B5EF4-FFF2-40B4-BE49-F238E27FC236}">
                  <a16:creationId xmlns:a16="http://schemas.microsoft.com/office/drawing/2014/main" xmlns="" id="{10118C91-C025-4776-BE95-E9926378E7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a:extLst>
                <a:ext uri="{FF2B5EF4-FFF2-40B4-BE49-F238E27FC236}">
                  <a16:creationId xmlns:a16="http://schemas.microsoft.com/office/drawing/2014/main" xmlns="" id="{339174D0-30E8-4BBF-BF81-5DDAC33C0C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6" name="Rectangle 15">
            <a:extLst>
              <a:ext uri="{FF2B5EF4-FFF2-40B4-BE49-F238E27FC236}">
                <a16:creationId xmlns:a16="http://schemas.microsoft.com/office/drawing/2014/main" xmlns="" id="{6113CB76-5DE9-45ED-BDCF-E41F4C059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xmlns="" id="{618CF4C9-1CD8-4730-94E3-DEDC895FF7A4}"/>
              </a:ext>
            </a:extLst>
          </p:cNvPr>
          <p:cNvSpPr>
            <a:spLocks noGrp="1"/>
          </p:cNvSpPr>
          <p:nvPr>
            <p:ph type="title"/>
          </p:nvPr>
        </p:nvSpPr>
        <p:spPr>
          <a:xfrm>
            <a:off x="6138004" y="1480929"/>
            <a:ext cx="5607908" cy="3254321"/>
          </a:xfrm>
        </p:spPr>
        <p:txBody>
          <a:bodyPr vert="horz" lIns="91440" tIns="45720" rIns="91440" bIns="45720" rtlCol="0" anchor="b">
            <a:normAutofit/>
          </a:bodyPr>
          <a:lstStyle/>
          <a:p>
            <a:pPr>
              <a:lnSpc>
                <a:spcPct val="89000"/>
              </a:lnSpc>
            </a:pPr>
            <a:r>
              <a:rPr lang="en-US" sz="3300" b="0" i="0" cap="all" dirty="0">
                <a:effectLst/>
              </a:rPr>
              <a:t>Największymi zrywami niepodległościowymi były powstania – listopadowe w 1830 r. i styczniowe w 1863 r., które zakończyły się niepowodzeniem. </a:t>
            </a:r>
            <a:endParaRPr lang="en-US" sz="3300" cap="all" dirty="0"/>
          </a:p>
        </p:txBody>
      </p:sp>
      <p:grpSp>
        <p:nvGrpSpPr>
          <p:cNvPr id="18" name="Group 17">
            <a:extLst>
              <a:ext uri="{FF2B5EF4-FFF2-40B4-BE49-F238E27FC236}">
                <a16:creationId xmlns:a16="http://schemas.microsoft.com/office/drawing/2014/main" xmlns="" id="{F6AE25D8-8EF9-4A70-AE28-DD9B8A02AB6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4721739" cy="5349671"/>
            <a:chOff x="752858" y="744469"/>
            <a:chExt cx="4721739" cy="5349671"/>
          </a:xfrm>
        </p:grpSpPr>
        <p:sp>
          <p:nvSpPr>
            <p:cNvPr id="19" name="Freeform 6">
              <a:extLst>
                <a:ext uri="{FF2B5EF4-FFF2-40B4-BE49-F238E27FC236}">
                  <a16:creationId xmlns:a16="http://schemas.microsoft.com/office/drawing/2014/main" xmlns="" id="{47BE8E0A-23D8-49BB-8A56-66C0106176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0" name="Freeform 6">
              <a:extLst>
                <a:ext uri="{FF2B5EF4-FFF2-40B4-BE49-F238E27FC236}">
                  <a16:creationId xmlns:a16="http://schemas.microsoft.com/office/drawing/2014/main" xmlns="" id="{F4F0FDAA-96B4-4AC1-8E4C-25B545A166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pic>
        <p:nvPicPr>
          <p:cNvPr id="7" name="Obraz 6">
            <a:extLst>
              <a:ext uri="{FF2B5EF4-FFF2-40B4-BE49-F238E27FC236}">
                <a16:creationId xmlns:a16="http://schemas.microsoft.com/office/drawing/2014/main" xmlns="" id="{CE3C1D84-243F-4915-BB6D-A84F6F5C62A3}"/>
              </a:ext>
            </a:extLst>
          </p:cNvPr>
          <p:cNvPicPr>
            <a:picLocks noChangeAspect="1"/>
          </p:cNvPicPr>
          <p:nvPr/>
        </p:nvPicPr>
        <p:blipFill>
          <a:blip r:embed="rId2" cstate="print"/>
          <a:stretch>
            <a:fillRect/>
          </a:stretch>
        </p:blipFill>
        <p:spPr>
          <a:xfrm>
            <a:off x="1318065" y="1638236"/>
            <a:ext cx="3591212" cy="1705825"/>
          </a:xfrm>
          <a:prstGeom prst="rect">
            <a:avLst/>
          </a:prstGeom>
        </p:spPr>
      </p:pic>
      <p:pic>
        <p:nvPicPr>
          <p:cNvPr id="5" name="Obraz 4">
            <a:extLst>
              <a:ext uri="{FF2B5EF4-FFF2-40B4-BE49-F238E27FC236}">
                <a16:creationId xmlns:a16="http://schemas.microsoft.com/office/drawing/2014/main" xmlns="" id="{E7D8E34B-E644-4AFA-B580-A8F814EB07F2}"/>
              </a:ext>
            </a:extLst>
          </p:cNvPr>
          <p:cNvPicPr>
            <a:picLocks noChangeAspect="1"/>
          </p:cNvPicPr>
          <p:nvPr/>
        </p:nvPicPr>
        <p:blipFill>
          <a:blip r:embed="rId3" cstate="print"/>
          <a:stretch>
            <a:fillRect/>
          </a:stretch>
        </p:blipFill>
        <p:spPr>
          <a:xfrm>
            <a:off x="1318065" y="3504928"/>
            <a:ext cx="3591212" cy="718242"/>
          </a:xfrm>
          <a:prstGeom prst="rect">
            <a:avLst/>
          </a:prstGeom>
        </p:spPr>
      </p:pic>
    </p:spTree>
    <p:extLst>
      <p:ext uri="{BB962C8B-B14F-4D97-AF65-F5344CB8AC3E}">
        <p14:creationId xmlns:p14="http://schemas.microsoft.com/office/powerpoint/2010/main" xmlns="" val="43282788"/>
      </p:ext>
    </p:extLst>
  </p:cSld>
  <p:clrMapOvr>
    <a:masterClrMapping/>
  </p:clrMapOvr>
  <p:transition spd="slow" advClick="0" advTm="4000">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9D9D6BF1-DFF2-4526-9D13-BF339D8C416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19" name="Freeform 6">
              <a:extLst>
                <a:ext uri="{FF2B5EF4-FFF2-40B4-BE49-F238E27FC236}">
                  <a16:creationId xmlns:a16="http://schemas.microsoft.com/office/drawing/2014/main" xmlns="" id="{A54D4DB6-FB18-4CAE-8905-E0053C9256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0" name="Freeform 6">
              <a:extLst>
                <a:ext uri="{FF2B5EF4-FFF2-40B4-BE49-F238E27FC236}">
                  <a16:creationId xmlns:a16="http://schemas.microsoft.com/office/drawing/2014/main" xmlns="" id="{1DBD6488-9429-4FFA-8AE8-C4022C39B0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2" name="Rectangle 21">
            <a:extLst>
              <a:ext uri="{FF2B5EF4-FFF2-40B4-BE49-F238E27FC236}">
                <a16:creationId xmlns:a16="http://schemas.microsoft.com/office/drawing/2014/main" xmlns="" id="{7BB74091-09FE-44AF-8325-7FE6E175F7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xmlns="" id="{E190604F-DBA5-4576-8B9A-0FA8FE66CF53}"/>
              </a:ext>
            </a:extLst>
          </p:cNvPr>
          <p:cNvSpPr>
            <a:spLocks noGrp="1"/>
          </p:cNvSpPr>
          <p:nvPr>
            <p:ph type="title"/>
          </p:nvPr>
        </p:nvSpPr>
        <p:spPr>
          <a:xfrm>
            <a:off x="752858" y="4736961"/>
            <a:ext cx="10720685" cy="1357179"/>
          </a:xfrm>
        </p:spPr>
        <p:txBody>
          <a:bodyPr vert="horz" lIns="91440" tIns="45720" rIns="91440" bIns="45720" rtlCol="0" anchor="b">
            <a:noAutofit/>
          </a:bodyPr>
          <a:lstStyle/>
          <a:p>
            <a:pPr algn="ctr"/>
            <a:r>
              <a:rPr lang="en-US" sz="1600" cap="all" dirty="0"/>
              <a:t>Największa realna szansa na odzyskanie wolności zaistniała w roku 1914, gdy wybuchła I wojna światowa. Wojna wbrew pozorom dała Polakom nadzieję na powrót na mapę Europy, ponieważ była wyrazem rozłamu pomiędzy zaborcami. W wojnie brały udział 33 państwa, 10 milionów ludzi zginęło w działaniach wojennych, a prawie 20 milionów zostało rannych. Dorobek wielu pokoleń był niszczony, zrównywano z ziemią zabytki kulturowe i domostwa. Po wojnie zmieniły się granice państwowe oraz formy rządów.</a:t>
            </a:r>
          </a:p>
        </p:txBody>
      </p:sp>
      <p:pic>
        <p:nvPicPr>
          <p:cNvPr id="4" name="Obraz 3">
            <a:extLst>
              <a:ext uri="{FF2B5EF4-FFF2-40B4-BE49-F238E27FC236}">
                <a16:creationId xmlns:a16="http://schemas.microsoft.com/office/drawing/2014/main" xmlns="" id="{07928032-1562-49B3-AEE0-CFD55E4B4165}"/>
              </a:ext>
            </a:extLst>
          </p:cNvPr>
          <p:cNvPicPr>
            <a:picLocks noChangeAspect="1"/>
          </p:cNvPicPr>
          <p:nvPr/>
        </p:nvPicPr>
        <p:blipFill rotWithShape="1">
          <a:blip r:embed="rId2" cstate="print"/>
          <a:srcRect t="18804" b="22238"/>
          <a:stretch/>
        </p:blipFill>
        <p:spPr>
          <a:xfrm>
            <a:off x="20" y="10"/>
            <a:ext cx="12191980" cy="4187119"/>
          </a:xfrm>
          <a:prstGeom prst="rect">
            <a:avLst/>
          </a:prstGeom>
        </p:spPr>
      </p:pic>
      <p:sp>
        <p:nvSpPr>
          <p:cNvPr id="24" name="Freeform: Shape 23">
            <a:extLst>
              <a:ext uri="{FF2B5EF4-FFF2-40B4-BE49-F238E27FC236}">
                <a16:creationId xmlns:a16="http://schemas.microsoft.com/office/drawing/2014/main" xmlns="" id="{0F30CCEB-94C4-4F72-BA5A-9CEA853022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434936" y="4446551"/>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26" name="Freeform: Shape 25">
            <a:extLst>
              <a:ext uri="{FF2B5EF4-FFF2-40B4-BE49-F238E27FC236}">
                <a16:creationId xmlns:a16="http://schemas.microsoft.com/office/drawing/2014/main" xmlns="" id="{0DE1A94F-CC8B-4954-97A7-ADD4F300D6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sp>
        <p:nvSpPr>
          <p:cNvPr id="5" name="pole tekstowe 4">
            <a:extLst>
              <a:ext uri="{FF2B5EF4-FFF2-40B4-BE49-F238E27FC236}">
                <a16:creationId xmlns:a16="http://schemas.microsoft.com/office/drawing/2014/main" xmlns="" id="{514597B6-15D0-4121-95F6-3DA69748A10D}"/>
              </a:ext>
            </a:extLst>
          </p:cNvPr>
          <p:cNvSpPr txBox="1"/>
          <p:nvPr/>
        </p:nvSpPr>
        <p:spPr>
          <a:xfrm>
            <a:off x="7625167" y="324856"/>
            <a:ext cx="5739097" cy="369332"/>
          </a:xfrm>
          <a:prstGeom prst="rect">
            <a:avLst/>
          </a:prstGeom>
          <a:noFill/>
        </p:spPr>
        <p:txBody>
          <a:bodyPr wrap="square" rtlCol="0">
            <a:spAutoFit/>
          </a:bodyPr>
          <a:lstStyle/>
          <a:p>
            <a:r>
              <a:rPr lang="pl-PL" dirty="0"/>
              <a:t>I Wojna Światowa 1914 – 1918 </a:t>
            </a:r>
          </a:p>
        </p:txBody>
      </p:sp>
    </p:spTree>
    <p:extLst>
      <p:ext uri="{BB962C8B-B14F-4D97-AF65-F5344CB8AC3E}">
        <p14:creationId xmlns:p14="http://schemas.microsoft.com/office/powerpoint/2010/main" xmlns="" val="3298017862"/>
      </p:ext>
    </p:extLst>
  </p:cSld>
  <p:clrMapOvr>
    <a:masterClrMapping/>
  </p:clrMapOvr>
  <p:transition spd="slow" advClick="0" advTm="5000">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xmlns="" id="{0E259BC5-AFC4-4193-962C-55D885B66FB6}"/>
              </a:ext>
            </a:extLst>
          </p:cNvPr>
          <p:cNvPicPr>
            <a:picLocks noChangeAspect="1"/>
          </p:cNvPicPr>
          <p:nvPr/>
        </p:nvPicPr>
        <p:blipFill>
          <a:blip r:embed="rId2" cstate="print"/>
          <a:stretch>
            <a:fillRect/>
          </a:stretch>
        </p:blipFill>
        <p:spPr>
          <a:xfrm>
            <a:off x="6096000" y="1822154"/>
            <a:ext cx="3585702" cy="2019945"/>
          </a:xfrm>
          <a:prstGeom prst="rect">
            <a:avLst/>
          </a:prstGeom>
          <a:ln>
            <a:noFill/>
          </a:ln>
          <a:effectLst>
            <a:softEdge rad="112500"/>
          </a:effectLst>
        </p:spPr>
      </p:pic>
      <p:sp>
        <p:nvSpPr>
          <p:cNvPr id="3" name="Podtytuł 2">
            <a:extLst>
              <a:ext uri="{FF2B5EF4-FFF2-40B4-BE49-F238E27FC236}">
                <a16:creationId xmlns:a16="http://schemas.microsoft.com/office/drawing/2014/main" xmlns="" id="{7EC20274-40E7-4EE4-8308-4A583A383D66}"/>
              </a:ext>
            </a:extLst>
          </p:cNvPr>
          <p:cNvSpPr>
            <a:spLocks noGrp="1"/>
          </p:cNvSpPr>
          <p:nvPr>
            <p:ph type="subTitle" idx="1"/>
          </p:nvPr>
        </p:nvSpPr>
        <p:spPr>
          <a:xfrm>
            <a:off x="1394847" y="3956279"/>
            <a:ext cx="9546955" cy="1576616"/>
          </a:xfrm>
        </p:spPr>
        <p:txBody>
          <a:bodyPr>
            <a:normAutofit/>
          </a:bodyPr>
          <a:lstStyle/>
          <a:p>
            <a:r>
              <a:rPr lang="pl-PL" sz="2800" dirty="0"/>
              <a:t>I wojna światowa  zakończyła się właśnie 11 listopada 1918 r. po kapitulacji Niemiec na froncie zachodnim. W tym dniu Polska powróciła na mapę Europy.</a:t>
            </a:r>
          </a:p>
        </p:txBody>
      </p:sp>
      <p:pic>
        <p:nvPicPr>
          <p:cNvPr id="5" name="Obraz 4">
            <a:extLst>
              <a:ext uri="{FF2B5EF4-FFF2-40B4-BE49-F238E27FC236}">
                <a16:creationId xmlns:a16="http://schemas.microsoft.com/office/drawing/2014/main" xmlns="" id="{FE7F28B2-0178-409E-9E36-BFC5BFF6DBE9}"/>
              </a:ext>
            </a:extLst>
          </p:cNvPr>
          <p:cNvPicPr>
            <a:picLocks noChangeAspect="1"/>
          </p:cNvPicPr>
          <p:nvPr/>
        </p:nvPicPr>
        <p:blipFill rotWithShape="1">
          <a:blip r:embed="rId3" cstate="print"/>
          <a:srcRect b="42326"/>
          <a:stretch/>
        </p:blipFill>
        <p:spPr>
          <a:xfrm>
            <a:off x="1578130" y="2020735"/>
            <a:ext cx="2247900" cy="1576617"/>
          </a:xfrm>
          <a:prstGeom prst="rect">
            <a:avLst/>
          </a:prstGeom>
          <a:ln>
            <a:noFill/>
          </a:ln>
          <a:effectLst>
            <a:softEdge rad="112500"/>
          </a:effectLst>
        </p:spPr>
      </p:pic>
      <p:sp>
        <p:nvSpPr>
          <p:cNvPr id="6" name="pole tekstowe 5">
            <a:extLst>
              <a:ext uri="{FF2B5EF4-FFF2-40B4-BE49-F238E27FC236}">
                <a16:creationId xmlns:a16="http://schemas.microsoft.com/office/drawing/2014/main" xmlns="" id="{DB6663B6-39AF-4D21-8F1B-4B35B441B224}"/>
              </a:ext>
            </a:extLst>
          </p:cNvPr>
          <p:cNvSpPr txBox="1"/>
          <p:nvPr/>
        </p:nvSpPr>
        <p:spPr>
          <a:xfrm>
            <a:off x="1227551" y="1184755"/>
            <a:ext cx="9714251" cy="523220"/>
          </a:xfrm>
          <a:prstGeom prst="rect">
            <a:avLst/>
          </a:prstGeom>
          <a:noFill/>
        </p:spPr>
        <p:txBody>
          <a:bodyPr wrap="square" rtlCol="0">
            <a:spAutoFit/>
          </a:bodyPr>
          <a:lstStyle/>
          <a:p>
            <a:pPr algn="ctr"/>
            <a:r>
              <a:rPr lang="pl-PL" sz="2800" b="1" i="0" dirty="0">
                <a:solidFill>
                  <a:srgbClr val="333333"/>
                </a:solidFill>
                <a:effectLst/>
                <a:latin typeface="tahoma" panose="020B0604030504040204" pitchFamily="34" charset="0"/>
              </a:rPr>
              <a:t>Czemu Święto Niepodległości jest 11 listopada?</a:t>
            </a:r>
            <a:endParaRPr lang="pl-PL" sz="2800" dirty="0"/>
          </a:p>
        </p:txBody>
      </p:sp>
    </p:spTree>
    <p:extLst>
      <p:ext uri="{BB962C8B-B14F-4D97-AF65-F5344CB8AC3E}">
        <p14:creationId xmlns:p14="http://schemas.microsoft.com/office/powerpoint/2010/main" xmlns="" val="117200841"/>
      </p:ext>
    </p:extLst>
  </p:cSld>
  <p:clrMapOvr>
    <a:masterClrMapping/>
  </p:clrMapOvr>
  <p:transition spd="slow" advClick="0" advTm="5000">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449BC34D-9C23-4D6D-8213-1F471AF85B3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23" name="Freeform 6">
              <a:extLst>
                <a:ext uri="{FF2B5EF4-FFF2-40B4-BE49-F238E27FC236}">
                  <a16:creationId xmlns:a16="http://schemas.microsoft.com/office/drawing/2014/main" xmlns="" id="{FA0F5D6C-5025-4D7E-82DD-C2C6FDA1E7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4" name="Freeform 6">
              <a:extLst>
                <a:ext uri="{FF2B5EF4-FFF2-40B4-BE49-F238E27FC236}">
                  <a16:creationId xmlns:a16="http://schemas.microsoft.com/office/drawing/2014/main" xmlns="" id="{E2AF2C17-4AB4-4402-B84B-129EF95D16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6" name="Rectangle 25">
            <a:extLst>
              <a:ext uri="{FF2B5EF4-FFF2-40B4-BE49-F238E27FC236}">
                <a16:creationId xmlns:a16="http://schemas.microsoft.com/office/drawing/2014/main" xmlns="" id="{1F9A0C1C-8ABC-401B-8FE9-AC9327C4C5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dirty="0"/>
          </a:p>
        </p:txBody>
      </p:sp>
      <p:sp>
        <p:nvSpPr>
          <p:cNvPr id="3" name="Symbol zastępczy tekstu 2">
            <a:extLst>
              <a:ext uri="{FF2B5EF4-FFF2-40B4-BE49-F238E27FC236}">
                <a16:creationId xmlns:a16="http://schemas.microsoft.com/office/drawing/2014/main" xmlns="" id="{AC9294CF-B464-4876-94F8-F0E0E9E8B2AE}"/>
              </a:ext>
            </a:extLst>
          </p:cNvPr>
          <p:cNvSpPr>
            <a:spLocks noGrp="1"/>
          </p:cNvSpPr>
          <p:nvPr>
            <p:ph type="body" idx="1"/>
          </p:nvPr>
        </p:nvSpPr>
        <p:spPr>
          <a:xfrm>
            <a:off x="8154185" y="1157288"/>
            <a:ext cx="3738933" cy="5073830"/>
          </a:xfrm>
        </p:spPr>
        <p:txBody>
          <a:bodyPr vert="horz" lIns="91440" tIns="45720" rIns="91440" bIns="45720" rtlCol="0">
            <a:normAutofit/>
          </a:bodyPr>
          <a:lstStyle/>
          <a:p>
            <a:pPr algn="ctr">
              <a:lnSpc>
                <a:spcPct val="102000"/>
              </a:lnSpc>
              <a:spcAft>
                <a:spcPts val="600"/>
              </a:spcAft>
            </a:pPr>
            <a:r>
              <a:rPr lang="en-US" sz="1400" dirty="0"/>
              <a:t> </a:t>
            </a:r>
            <a:r>
              <a:rPr lang="en-US" dirty="0"/>
              <a:t>Również tego dnia marszałek Piłsudski został Naczelnym Dowódcą Wojsk Polskich, a po jego negocjacjach z Centralną Radą Żołnierską jeszcze tego samego dnia wojska niemieckie zaczęły wycofywać się z Królestwa Polskiego.</a:t>
            </a:r>
          </a:p>
        </p:txBody>
      </p:sp>
      <p:sp>
        <p:nvSpPr>
          <p:cNvPr id="28" name="Freeform 6">
            <a:extLst>
              <a:ext uri="{FF2B5EF4-FFF2-40B4-BE49-F238E27FC236}">
                <a16:creationId xmlns:a16="http://schemas.microsoft.com/office/drawing/2014/main" xmlns="" id="{BA5783C3-2F96-40A7-A24F-30CB07AA3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30" name="Freeform 6">
            <a:extLst>
              <a:ext uri="{FF2B5EF4-FFF2-40B4-BE49-F238E27FC236}">
                <a16:creationId xmlns:a16="http://schemas.microsoft.com/office/drawing/2014/main" xmlns="" id="{A9D08DBA-0326-4C4E-ACFB-576F3ABDD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5" name="Obraz 4">
            <a:extLst>
              <a:ext uri="{FF2B5EF4-FFF2-40B4-BE49-F238E27FC236}">
                <a16:creationId xmlns:a16="http://schemas.microsoft.com/office/drawing/2014/main" xmlns="" id="{922D1801-9AA8-4B36-8725-31F6E6B81680}"/>
              </a:ext>
            </a:extLst>
          </p:cNvPr>
          <p:cNvPicPr>
            <a:picLocks noChangeAspect="1"/>
          </p:cNvPicPr>
          <p:nvPr/>
        </p:nvPicPr>
        <p:blipFill>
          <a:blip r:embed="rId2" cstate="print"/>
          <a:stretch>
            <a:fillRect/>
          </a:stretch>
        </p:blipFill>
        <p:spPr>
          <a:xfrm>
            <a:off x="1379023" y="1936940"/>
            <a:ext cx="5659222" cy="3183312"/>
          </a:xfrm>
          <a:prstGeom prst="rect">
            <a:avLst/>
          </a:prstGeom>
        </p:spPr>
      </p:pic>
    </p:spTree>
    <p:extLst>
      <p:ext uri="{BB962C8B-B14F-4D97-AF65-F5344CB8AC3E}">
        <p14:creationId xmlns:p14="http://schemas.microsoft.com/office/powerpoint/2010/main" xmlns="" val="2587999494"/>
      </p:ext>
    </p:extLst>
  </p:cSld>
  <p:clrMapOvr>
    <a:masterClrMapping/>
  </p:clrMapOvr>
  <p:transition spd="slow" advClick="0" advTm="5000">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5" name="Group 9">
            <a:extLst>
              <a:ext uri="{FF2B5EF4-FFF2-40B4-BE49-F238E27FC236}">
                <a16:creationId xmlns:a16="http://schemas.microsoft.com/office/drawing/2014/main" xmlns="" id="{9D9D6BF1-DFF2-4526-9D13-BF339D8C416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xmlns="" id="{A54D4DB6-FB18-4CAE-8905-E0053C9256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2" name="Freeform 6">
              <a:extLst>
                <a:ext uri="{FF2B5EF4-FFF2-40B4-BE49-F238E27FC236}">
                  <a16:creationId xmlns:a16="http://schemas.microsoft.com/office/drawing/2014/main" xmlns="" id="{1DBD6488-9429-4FFA-8AE8-C4022C39B0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4" name="Rectangle 13">
            <a:extLst>
              <a:ext uri="{FF2B5EF4-FFF2-40B4-BE49-F238E27FC236}">
                <a16:creationId xmlns:a16="http://schemas.microsoft.com/office/drawing/2014/main" xmlns="" id="{2D170B9C-85A5-4673-981C-DDDBAC51F7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braz 3" descr="Obraz zawierający osoba, mężczyzna, noszenie, kapelusz&#10;&#10;Opis wygenerowany automatycznie">
            <a:extLst>
              <a:ext uri="{FF2B5EF4-FFF2-40B4-BE49-F238E27FC236}">
                <a16:creationId xmlns:a16="http://schemas.microsoft.com/office/drawing/2014/main" xmlns="" id="{A5D4F288-E8AB-470F-94AF-11D4096E58DD}"/>
              </a:ext>
            </a:extLst>
          </p:cNvPr>
          <p:cNvPicPr>
            <a:picLocks noChangeAspect="1"/>
          </p:cNvPicPr>
          <p:nvPr/>
        </p:nvPicPr>
        <p:blipFill rotWithShape="1">
          <a:blip r:embed="rId2" cstate="print"/>
          <a:srcRect l="34629" r="20654" b="-1"/>
          <a:stretch/>
        </p:blipFill>
        <p:spPr>
          <a:xfrm>
            <a:off x="20" y="10"/>
            <a:ext cx="4966232" cy="6857990"/>
          </a:xfrm>
          <a:prstGeom prst="rect">
            <a:avLst/>
          </a:prstGeom>
        </p:spPr>
      </p:pic>
      <p:sp>
        <p:nvSpPr>
          <p:cNvPr id="16" name="Freeform 6">
            <a:extLst>
              <a:ext uri="{FF2B5EF4-FFF2-40B4-BE49-F238E27FC236}">
                <a16:creationId xmlns:a16="http://schemas.microsoft.com/office/drawing/2014/main" xmlns="" id="{1C82216A-4221-434A-B11C-7E13B4A1FC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5412340"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ytuł 1">
            <a:extLst>
              <a:ext uri="{FF2B5EF4-FFF2-40B4-BE49-F238E27FC236}">
                <a16:creationId xmlns:a16="http://schemas.microsoft.com/office/drawing/2014/main" xmlns="" id="{7932D111-7407-4DDC-B5A2-D89846FB2312}"/>
              </a:ext>
            </a:extLst>
          </p:cNvPr>
          <p:cNvSpPr>
            <a:spLocks noGrp="1"/>
          </p:cNvSpPr>
          <p:nvPr>
            <p:ph type="title"/>
          </p:nvPr>
        </p:nvSpPr>
        <p:spPr>
          <a:xfrm>
            <a:off x="6138004" y="1321552"/>
            <a:ext cx="5607908" cy="3254321"/>
          </a:xfrm>
        </p:spPr>
        <p:txBody>
          <a:bodyPr vert="horz" lIns="91440" tIns="45720" rIns="91440" bIns="45720" rtlCol="0" anchor="b">
            <a:normAutofit/>
          </a:bodyPr>
          <a:lstStyle/>
          <a:p>
            <a:pPr algn="ctr"/>
            <a:r>
              <a:rPr lang="en-US" sz="7000" cap="all" dirty="0"/>
              <a:t>Józef Piłsudski  1867 - 1935</a:t>
            </a:r>
          </a:p>
        </p:txBody>
      </p:sp>
      <p:sp>
        <p:nvSpPr>
          <p:cNvPr id="5" name="pole tekstowe 4">
            <a:extLst>
              <a:ext uri="{FF2B5EF4-FFF2-40B4-BE49-F238E27FC236}">
                <a16:creationId xmlns:a16="http://schemas.microsoft.com/office/drawing/2014/main" xmlns="" id="{9BE8E63E-9C0A-4B43-9AD4-6D760FBC7ED2}"/>
              </a:ext>
            </a:extLst>
          </p:cNvPr>
          <p:cNvSpPr txBox="1"/>
          <p:nvPr/>
        </p:nvSpPr>
        <p:spPr>
          <a:xfrm>
            <a:off x="6138006" y="4804850"/>
            <a:ext cx="5607906" cy="1533320"/>
          </a:xfrm>
          <a:prstGeom prst="rect">
            <a:avLst/>
          </a:prstGeom>
        </p:spPr>
        <p:txBody>
          <a:bodyPr vert="horz" lIns="91440" tIns="45720" rIns="91440" bIns="45720" rtlCol="0">
            <a:normAutofit/>
          </a:bodyPr>
          <a:lstStyle/>
          <a:p>
            <a:pPr algn="ctr" defTabSz="914400">
              <a:lnSpc>
                <a:spcPct val="102000"/>
              </a:lnSpc>
              <a:spcAft>
                <a:spcPts val="600"/>
              </a:spcAft>
            </a:pPr>
            <a:r>
              <a:rPr lang="en-US" sz="2100" dirty="0">
                <a:solidFill>
                  <a:schemeClr val="tx2"/>
                </a:solidFill>
              </a:rPr>
              <a:t>Wódz, wskrzesiciel narodu, troskliwy ojciec, bohater legendy, symbol niepodległości ojczyzny, autorytet moralny</a:t>
            </a:r>
            <a:r>
              <a:rPr lang="pl-PL" sz="2100" dirty="0">
                <a:solidFill>
                  <a:schemeClr val="tx2"/>
                </a:solidFill>
              </a:rPr>
              <a:t>.</a:t>
            </a:r>
            <a:endParaRPr lang="en-US" sz="2100" dirty="0">
              <a:solidFill>
                <a:schemeClr val="tx2"/>
              </a:solidFill>
            </a:endParaRPr>
          </a:p>
        </p:txBody>
      </p:sp>
    </p:spTree>
    <p:extLst>
      <p:ext uri="{BB962C8B-B14F-4D97-AF65-F5344CB8AC3E}">
        <p14:creationId xmlns:p14="http://schemas.microsoft.com/office/powerpoint/2010/main" xmlns="" val="3781448075"/>
      </p:ext>
    </p:extLst>
  </p:cSld>
  <p:clrMapOvr>
    <a:masterClrMapping/>
  </p:clrMapOvr>
  <p:transition spd="slow" advClick="0" advTm="4000">
    <p:randomBar dir="vert"/>
  </p:transition>
</p:sld>
</file>

<file path=ppt/theme/theme1.xml><?xml version="1.0" encoding="utf-8"?>
<a:theme xmlns:a="http://schemas.openxmlformats.org/drawingml/2006/main" name="Przycinanie">
  <a:themeElements>
    <a:clrScheme name="Odcienie szarości">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rzycinanie">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rzycinani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otalTime>10</TotalTime>
  <Words>847</Words>
  <Application>Microsoft Office PowerPoint</Application>
  <PresentationFormat>Niestandardowy</PresentationFormat>
  <Paragraphs>64</Paragraphs>
  <Slides>20</Slides>
  <Notes>0</Notes>
  <HiddenSlides>0</HiddenSlides>
  <MMClips>1</MMClips>
  <ScaleCrop>false</ScaleCrop>
  <HeadingPairs>
    <vt:vector size="4" baseType="variant">
      <vt:variant>
        <vt:lpstr>Motyw</vt:lpstr>
      </vt:variant>
      <vt:variant>
        <vt:i4>1</vt:i4>
      </vt:variant>
      <vt:variant>
        <vt:lpstr>Tytuły slajdów</vt:lpstr>
      </vt:variant>
      <vt:variant>
        <vt:i4>20</vt:i4>
      </vt:variant>
    </vt:vector>
  </HeadingPairs>
  <TitlesOfParts>
    <vt:vector size="21" baseType="lpstr">
      <vt:lpstr>Przycinanie</vt:lpstr>
      <vt:lpstr>Laurka dla Niepodległej</vt:lpstr>
      <vt:lpstr>Slajd 2</vt:lpstr>
      <vt:lpstr>11 listopada </vt:lpstr>
      <vt:lpstr>Slajd 4</vt:lpstr>
      <vt:lpstr>Największymi zrywami niepodległościowymi były powstania – listopadowe w 1830 r. i styczniowe w 1863 r., które zakończyły się niepowodzeniem. </vt:lpstr>
      <vt:lpstr>Największa realna szansa na odzyskanie wolności zaistniała w roku 1914, gdy wybuchła I wojna światowa. Wojna wbrew pozorom dała Polakom nadzieję na powrót na mapę Europy, ponieważ była wyrazem rozłamu pomiędzy zaborcami. W wojnie brały udział 33 państwa, 10 milionów ludzi zginęło w działaniach wojennych, a prawie 20 milionów zostało rannych. Dorobek wielu pokoleń był niszczony, zrównywano z ziemią zabytki kulturowe i domostwa. Po wojnie zmieniły się granice państwowe oraz formy rządów.</vt:lpstr>
      <vt:lpstr>Slajd 7</vt:lpstr>
      <vt:lpstr>Slajd 8</vt:lpstr>
      <vt:lpstr>Józef Piłsudski  1867 - 1935</vt:lpstr>
      <vt:lpstr>Slajd 10</vt:lpstr>
      <vt:lpstr>Choć wszyscy podkreślają zasługi Piłsudskiego, to jednak trudno jest dziś sobie wyobrazić niepodległość bez Dmowskiego. Razem z Paderewskim wydeptał on drogę dyplomacji w czasach, gdy Polska była jeszcze mglistym marzeniem. Podczas wojny stworzył na emigracji Komitet Narodowy Polski, który prowadził politykę zagraniczną w imieniu powstającego państwa. </vt:lpstr>
      <vt:lpstr>Slajd 12</vt:lpstr>
      <vt:lpstr>Roman  Dmowski </vt:lpstr>
      <vt:lpstr>Ignacy Jan Paderewski</vt:lpstr>
      <vt:lpstr>Czemu Święto Niepodległości jest takie ważne?</vt:lpstr>
      <vt:lpstr>Co by było gdybyśmy nie odzyskali niepodległości? </vt:lpstr>
      <vt:lpstr>Dzięki odzyskaniu niepodległości możemy teraz z dumą recytować „Katechizm polskiego dziecka” Władysława Bełzy, który zna każdy mały Polak:</vt:lpstr>
      <vt:lpstr>Slajd 18</vt:lpstr>
      <vt:lpstr>Slajd 19</vt:lpstr>
      <vt:lpstr>Slajd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Laurka dla Niepodległej</dc:title>
  <dc:creator>Michał Lipski</dc:creator>
  <cp:lastModifiedBy>Rysiek jach</cp:lastModifiedBy>
  <cp:revision>3</cp:revision>
  <dcterms:created xsi:type="dcterms:W3CDTF">2020-11-09T14:11:56Z</dcterms:created>
  <dcterms:modified xsi:type="dcterms:W3CDTF">2020-11-13T17:19:05Z</dcterms:modified>
</cp:coreProperties>
</file>