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319"/>
    <a:srgbClr val="FFFF66"/>
    <a:srgbClr val="D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E8F10-29E0-4B59-89EB-7BF21B163A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03293EA-3BF8-4634-BF50-6E412F3AD150}">
      <dgm:prSet phldrT="[Tekst]" custT="1"/>
      <dgm:spPr/>
      <dgm:t>
        <a:bodyPr/>
        <a:lstStyle/>
        <a:p>
          <a:r>
            <a:rPr lang="pl-PL" sz="2000" b="1" dirty="0" smtClean="0"/>
            <a:t>Nie kąp się w miejscach niedozwolonych - korzystaj tylko ze strzeżonych kąpielisk</a:t>
          </a:r>
          <a:r>
            <a:rPr lang="pl-PL" sz="2400" dirty="0" smtClean="0"/>
            <a:t>.</a:t>
          </a:r>
          <a:endParaRPr lang="pl-PL" sz="2400" dirty="0"/>
        </a:p>
      </dgm:t>
    </dgm:pt>
    <dgm:pt modelId="{35308F41-8E0C-4D98-B730-826CDA9E85A9}" type="parTrans" cxnId="{8498E67C-1EEE-4C90-BBDF-63B2AE186225}">
      <dgm:prSet/>
      <dgm:spPr/>
      <dgm:t>
        <a:bodyPr/>
        <a:lstStyle/>
        <a:p>
          <a:endParaRPr lang="pl-PL" sz="2400"/>
        </a:p>
      </dgm:t>
    </dgm:pt>
    <dgm:pt modelId="{F694620F-4272-41AB-A03F-76087D4592AD}" type="sibTrans" cxnId="{8498E67C-1EEE-4C90-BBDF-63B2AE186225}">
      <dgm:prSet/>
      <dgm:spPr/>
      <dgm:t>
        <a:bodyPr/>
        <a:lstStyle/>
        <a:p>
          <a:endParaRPr lang="pl-PL" sz="2400"/>
        </a:p>
      </dgm:t>
    </dgm:pt>
    <dgm:pt modelId="{38B3490C-FD6E-40F5-B8C2-45D8C0EF3AD5}">
      <dgm:prSet phldrT="[Tekst]" custT="1"/>
      <dgm:spPr/>
      <dgm:t>
        <a:bodyPr/>
        <a:lstStyle/>
        <a:p>
          <a:r>
            <a:rPr lang="pl-PL" sz="2000" b="1" dirty="0" smtClean="0"/>
            <a:t>Nie zanurzaj się gwałtownie w wodzie po długim przebywaniu na słońcu.</a:t>
          </a:r>
          <a:endParaRPr lang="pl-PL" sz="2000" b="1" dirty="0"/>
        </a:p>
      </dgm:t>
    </dgm:pt>
    <dgm:pt modelId="{86803CF4-BA2A-4344-AD9A-17DC17B0A327}" type="parTrans" cxnId="{DF192799-6EBA-4FC6-AF3F-A3C5AD6F12A3}">
      <dgm:prSet/>
      <dgm:spPr/>
      <dgm:t>
        <a:bodyPr/>
        <a:lstStyle/>
        <a:p>
          <a:endParaRPr lang="pl-PL" sz="2400"/>
        </a:p>
      </dgm:t>
    </dgm:pt>
    <dgm:pt modelId="{2ED7F65D-841F-4EB5-ACBC-69C9658252AE}" type="sibTrans" cxnId="{DF192799-6EBA-4FC6-AF3F-A3C5AD6F12A3}">
      <dgm:prSet/>
      <dgm:spPr/>
      <dgm:t>
        <a:bodyPr/>
        <a:lstStyle/>
        <a:p>
          <a:endParaRPr lang="pl-PL" sz="2400"/>
        </a:p>
      </dgm:t>
    </dgm:pt>
    <dgm:pt modelId="{80F0567D-9E6C-4318-ACE2-D5778E650607}">
      <dgm:prSet phldrT="[Tekst]" custT="1"/>
      <dgm:spPr/>
      <dgm:t>
        <a:bodyPr/>
        <a:lstStyle/>
        <a:p>
          <a:r>
            <a:rPr lang="pl-PL" sz="2400" b="1" dirty="0" smtClean="0"/>
            <a:t>Nie rób hałasu - ratownik może nie usłyszeć czyjegoś wołania o pomoc.</a:t>
          </a:r>
          <a:endParaRPr lang="pl-PL" sz="2400" b="1" dirty="0"/>
        </a:p>
      </dgm:t>
    </dgm:pt>
    <dgm:pt modelId="{8ADE7A09-C5D1-4486-B011-DFAF684677DB}" type="parTrans" cxnId="{1545DAFD-4FE0-42CE-A19E-8632B568F88B}">
      <dgm:prSet/>
      <dgm:spPr/>
      <dgm:t>
        <a:bodyPr/>
        <a:lstStyle/>
        <a:p>
          <a:endParaRPr lang="pl-PL" sz="2400"/>
        </a:p>
      </dgm:t>
    </dgm:pt>
    <dgm:pt modelId="{1178F024-721A-4C2F-81AA-D2AF45D8ABBE}" type="sibTrans" cxnId="{1545DAFD-4FE0-42CE-A19E-8632B568F88B}">
      <dgm:prSet/>
      <dgm:spPr/>
      <dgm:t>
        <a:bodyPr/>
        <a:lstStyle/>
        <a:p>
          <a:endParaRPr lang="pl-PL" sz="2400"/>
        </a:p>
      </dgm:t>
    </dgm:pt>
    <dgm:pt modelId="{4C8CFF75-92DA-4B7B-840E-8EE92088BBC3}">
      <dgm:prSet custT="1"/>
      <dgm:spPr/>
      <dgm:t>
        <a:bodyPr/>
        <a:lstStyle/>
        <a:p>
          <a:r>
            <a:rPr lang="pl-PL" sz="2400" b="1" dirty="0" smtClean="0"/>
            <a:t>Nigdy nie skacz do wody o nieznanym dnie.</a:t>
          </a:r>
          <a:endParaRPr lang="pl-PL" sz="2400" b="1" dirty="0"/>
        </a:p>
      </dgm:t>
    </dgm:pt>
    <dgm:pt modelId="{684DD5F1-3364-4F78-9D9F-53333D1AC170}" type="parTrans" cxnId="{BD40F0CE-A885-4345-9C48-66D2355CF95A}">
      <dgm:prSet/>
      <dgm:spPr/>
      <dgm:t>
        <a:bodyPr/>
        <a:lstStyle/>
        <a:p>
          <a:endParaRPr lang="pl-PL" sz="2400"/>
        </a:p>
      </dgm:t>
    </dgm:pt>
    <dgm:pt modelId="{56837F90-8484-4181-96A3-FA317AC5C30F}" type="sibTrans" cxnId="{BD40F0CE-A885-4345-9C48-66D2355CF95A}">
      <dgm:prSet/>
      <dgm:spPr/>
      <dgm:t>
        <a:bodyPr/>
        <a:lstStyle/>
        <a:p>
          <a:endParaRPr lang="pl-PL" sz="2400"/>
        </a:p>
      </dgm:t>
    </dgm:pt>
    <dgm:pt modelId="{3B95A3A4-B1DB-4A19-84F7-72EE8EAC88C6}" type="pres">
      <dgm:prSet presAssocID="{C7FE8F10-29E0-4B59-89EB-7BF21B163A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47DE0B-5C3E-4A8E-B9AF-DFCA6F2F97A9}" type="pres">
      <dgm:prSet presAssocID="{403293EA-3BF8-4634-BF50-6E412F3AD150}" presName="parentLin" presStyleCnt="0"/>
      <dgm:spPr/>
    </dgm:pt>
    <dgm:pt modelId="{BDB0F59B-27ED-4355-AAC7-FD48D85E066E}" type="pres">
      <dgm:prSet presAssocID="{403293EA-3BF8-4634-BF50-6E412F3AD150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032DAF13-D25E-4A20-8143-03BCA6EE7C77}" type="pres">
      <dgm:prSet presAssocID="{403293EA-3BF8-4634-BF50-6E412F3AD1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48FF7B-C8DE-47C3-8E68-989EC7D7D306}" type="pres">
      <dgm:prSet presAssocID="{403293EA-3BF8-4634-BF50-6E412F3AD150}" presName="negativeSpace" presStyleCnt="0"/>
      <dgm:spPr/>
    </dgm:pt>
    <dgm:pt modelId="{32B0EBBD-2477-4849-8482-6CE03CE825B4}" type="pres">
      <dgm:prSet presAssocID="{403293EA-3BF8-4634-BF50-6E412F3AD150}" presName="childText" presStyleLbl="conFgAcc1" presStyleIdx="0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D0546662-1BE0-4A9E-9B96-4FFA912124BF}" type="pres">
      <dgm:prSet presAssocID="{F694620F-4272-41AB-A03F-76087D4592AD}" presName="spaceBetweenRectangles" presStyleCnt="0"/>
      <dgm:spPr/>
    </dgm:pt>
    <dgm:pt modelId="{5D51DD0B-752C-458B-983B-DA35E326C87B}" type="pres">
      <dgm:prSet presAssocID="{4C8CFF75-92DA-4B7B-840E-8EE92088BBC3}" presName="parentLin" presStyleCnt="0"/>
      <dgm:spPr/>
    </dgm:pt>
    <dgm:pt modelId="{B78564FC-B9BA-45A1-BE49-64F61635D22B}" type="pres">
      <dgm:prSet presAssocID="{4C8CFF75-92DA-4B7B-840E-8EE92088BBC3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17D1EF5E-FB1F-4568-8A2C-54BCC2E4B0C0}" type="pres">
      <dgm:prSet presAssocID="{4C8CFF75-92DA-4B7B-840E-8EE92088BB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E1FA0A-A9BC-4F1B-ACA0-D68865D6F468}" type="pres">
      <dgm:prSet presAssocID="{4C8CFF75-92DA-4B7B-840E-8EE92088BBC3}" presName="negativeSpace" presStyleCnt="0"/>
      <dgm:spPr/>
    </dgm:pt>
    <dgm:pt modelId="{CF5908E3-65BB-4AF7-B0BB-6B912C697F38}" type="pres">
      <dgm:prSet presAssocID="{4C8CFF75-92DA-4B7B-840E-8EE92088BBC3}" presName="childText" presStyleLbl="conFgAcc1" presStyleIdx="1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6BE00023-F397-41D5-820E-E21163C7F8CB}" type="pres">
      <dgm:prSet presAssocID="{56837F90-8484-4181-96A3-FA317AC5C30F}" presName="spaceBetweenRectangles" presStyleCnt="0"/>
      <dgm:spPr/>
    </dgm:pt>
    <dgm:pt modelId="{A56615AF-F699-4FEE-AC10-C0B1DAFC5037}" type="pres">
      <dgm:prSet presAssocID="{38B3490C-FD6E-40F5-B8C2-45D8C0EF3AD5}" presName="parentLin" presStyleCnt="0"/>
      <dgm:spPr/>
    </dgm:pt>
    <dgm:pt modelId="{FC18DF7C-056D-47CF-85CF-1C031B279931}" type="pres">
      <dgm:prSet presAssocID="{38B3490C-FD6E-40F5-B8C2-45D8C0EF3AD5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F361E0CA-ACE7-456E-9686-925AC04FB71B}" type="pres">
      <dgm:prSet presAssocID="{38B3490C-FD6E-40F5-B8C2-45D8C0EF3AD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0355B0-E8E8-4040-B0CC-BE017D5A2C66}" type="pres">
      <dgm:prSet presAssocID="{38B3490C-FD6E-40F5-B8C2-45D8C0EF3AD5}" presName="negativeSpace" presStyleCnt="0"/>
      <dgm:spPr/>
    </dgm:pt>
    <dgm:pt modelId="{D3E46BFF-619B-4305-8FF6-654009BFE89F}" type="pres">
      <dgm:prSet presAssocID="{38B3490C-FD6E-40F5-B8C2-45D8C0EF3AD5}" presName="childText" presStyleLbl="conFgAcc1" presStyleIdx="2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C0155ACD-57E5-4E18-85E0-B7CFDE3F548A}" type="pres">
      <dgm:prSet presAssocID="{2ED7F65D-841F-4EB5-ACBC-69C9658252AE}" presName="spaceBetweenRectangles" presStyleCnt="0"/>
      <dgm:spPr/>
    </dgm:pt>
    <dgm:pt modelId="{A15B347E-6018-4A87-8DA1-2C3C364B7BF9}" type="pres">
      <dgm:prSet presAssocID="{80F0567D-9E6C-4318-ACE2-D5778E650607}" presName="parentLin" presStyleCnt="0"/>
      <dgm:spPr/>
    </dgm:pt>
    <dgm:pt modelId="{CC8FB434-C394-4880-9C52-1320C7B79652}" type="pres">
      <dgm:prSet presAssocID="{80F0567D-9E6C-4318-ACE2-D5778E650607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93CD05F7-D78D-4F03-B86D-9CEDED70DF3F}" type="pres">
      <dgm:prSet presAssocID="{80F0567D-9E6C-4318-ACE2-D5778E6506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40D2FE-B6D9-42DD-9449-BA07E0ADF226}" type="pres">
      <dgm:prSet presAssocID="{80F0567D-9E6C-4318-ACE2-D5778E650607}" presName="negativeSpace" presStyleCnt="0"/>
      <dgm:spPr/>
    </dgm:pt>
    <dgm:pt modelId="{F13634E7-19CC-4F64-991F-BACFA3875A96}" type="pres">
      <dgm:prSet presAssocID="{80F0567D-9E6C-4318-ACE2-D5778E650607}" presName="childText" presStyleLbl="conFgAcc1" presStyleIdx="3" presStyleCnt="4" custLinFactNeighborX="-6087" custLinFactNeighborY="-21282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2B98E384-CAB3-468A-A198-F6CF7BFE8194}" type="presOf" srcId="{4C8CFF75-92DA-4B7B-840E-8EE92088BBC3}" destId="{B78564FC-B9BA-45A1-BE49-64F61635D22B}" srcOrd="0" destOrd="0" presId="urn:microsoft.com/office/officeart/2005/8/layout/list1"/>
    <dgm:cxn modelId="{B48CF3D7-05FE-477E-AD8A-EDDF0679CF43}" type="presOf" srcId="{38B3490C-FD6E-40F5-B8C2-45D8C0EF3AD5}" destId="{FC18DF7C-056D-47CF-85CF-1C031B279931}" srcOrd="0" destOrd="0" presId="urn:microsoft.com/office/officeart/2005/8/layout/list1"/>
    <dgm:cxn modelId="{32B3D1AA-7F67-451A-BDAE-7596CA27E238}" type="presOf" srcId="{C7FE8F10-29E0-4B59-89EB-7BF21B163A23}" destId="{3B95A3A4-B1DB-4A19-84F7-72EE8EAC88C6}" srcOrd="0" destOrd="0" presId="urn:microsoft.com/office/officeart/2005/8/layout/list1"/>
    <dgm:cxn modelId="{DF192799-6EBA-4FC6-AF3F-A3C5AD6F12A3}" srcId="{C7FE8F10-29E0-4B59-89EB-7BF21B163A23}" destId="{38B3490C-FD6E-40F5-B8C2-45D8C0EF3AD5}" srcOrd="2" destOrd="0" parTransId="{86803CF4-BA2A-4344-AD9A-17DC17B0A327}" sibTransId="{2ED7F65D-841F-4EB5-ACBC-69C9658252AE}"/>
    <dgm:cxn modelId="{6450F7F1-A2BF-4C5C-9B56-6AB057F4022E}" type="presOf" srcId="{403293EA-3BF8-4634-BF50-6E412F3AD150}" destId="{032DAF13-D25E-4A20-8143-03BCA6EE7C77}" srcOrd="1" destOrd="0" presId="urn:microsoft.com/office/officeart/2005/8/layout/list1"/>
    <dgm:cxn modelId="{8498E67C-1EEE-4C90-BBDF-63B2AE186225}" srcId="{C7FE8F10-29E0-4B59-89EB-7BF21B163A23}" destId="{403293EA-3BF8-4634-BF50-6E412F3AD150}" srcOrd="0" destOrd="0" parTransId="{35308F41-8E0C-4D98-B730-826CDA9E85A9}" sibTransId="{F694620F-4272-41AB-A03F-76087D4592AD}"/>
    <dgm:cxn modelId="{BD40F0CE-A885-4345-9C48-66D2355CF95A}" srcId="{C7FE8F10-29E0-4B59-89EB-7BF21B163A23}" destId="{4C8CFF75-92DA-4B7B-840E-8EE92088BBC3}" srcOrd="1" destOrd="0" parTransId="{684DD5F1-3364-4F78-9D9F-53333D1AC170}" sibTransId="{56837F90-8484-4181-96A3-FA317AC5C30F}"/>
    <dgm:cxn modelId="{DF6F053D-1001-4E74-8886-E2D2E95CB3FA}" type="presOf" srcId="{403293EA-3BF8-4634-BF50-6E412F3AD150}" destId="{BDB0F59B-27ED-4355-AAC7-FD48D85E066E}" srcOrd="0" destOrd="0" presId="urn:microsoft.com/office/officeart/2005/8/layout/list1"/>
    <dgm:cxn modelId="{260B841A-4E17-43FD-8DB2-0EE5C36D9CDD}" type="presOf" srcId="{38B3490C-FD6E-40F5-B8C2-45D8C0EF3AD5}" destId="{F361E0CA-ACE7-456E-9686-925AC04FB71B}" srcOrd="1" destOrd="0" presId="urn:microsoft.com/office/officeart/2005/8/layout/list1"/>
    <dgm:cxn modelId="{EB3BCFB9-5CEC-4311-87C7-8BBEF28B8EA8}" type="presOf" srcId="{80F0567D-9E6C-4318-ACE2-D5778E650607}" destId="{CC8FB434-C394-4880-9C52-1320C7B79652}" srcOrd="0" destOrd="0" presId="urn:microsoft.com/office/officeart/2005/8/layout/list1"/>
    <dgm:cxn modelId="{DE503EC3-BF15-4AF3-AE4E-78293D767BE2}" type="presOf" srcId="{80F0567D-9E6C-4318-ACE2-D5778E650607}" destId="{93CD05F7-D78D-4F03-B86D-9CEDED70DF3F}" srcOrd="1" destOrd="0" presId="urn:microsoft.com/office/officeart/2005/8/layout/list1"/>
    <dgm:cxn modelId="{6A41592D-E65B-4564-B468-777FAB890437}" type="presOf" srcId="{4C8CFF75-92DA-4B7B-840E-8EE92088BBC3}" destId="{17D1EF5E-FB1F-4568-8A2C-54BCC2E4B0C0}" srcOrd="1" destOrd="0" presId="urn:microsoft.com/office/officeart/2005/8/layout/list1"/>
    <dgm:cxn modelId="{1545DAFD-4FE0-42CE-A19E-8632B568F88B}" srcId="{C7FE8F10-29E0-4B59-89EB-7BF21B163A23}" destId="{80F0567D-9E6C-4318-ACE2-D5778E650607}" srcOrd="3" destOrd="0" parTransId="{8ADE7A09-C5D1-4486-B011-DFAF684677DB}" sibTransId="{1178F024-721A-4C2F-81AA-D2AF45D8ABBE}"/>
    <dgm:cxn modelId="{276FE86D-6AB7-4541-8FC2-CB5A9D5EFC94}" type="presParOf" srcId="{3B95A3A4-B1DB-4A19-84F7-72EE8EAC88C6}" destId="{8047DE0B-5C3E-4A8E-B9AF-DFCA6F2F97A9}" srcOrd="0" destOrd="0" presId="urn:microsoft.com/office/officeart/2005/8/layout/list1"/>
    <dgm:cxn modelId="{9162E6A4-37C9-4D63-B207-7BACADEA11BD}" type="presParOf" srcId="{8047DE0B-5C3E-4A8E-B9AF-DFCA6F2F97A9}" destId="{BDB0F59B-27ED-4355-AAC7-FD48D85E066E}" srcOrd="0" destOrd="0" presId="urn:microsoft.com/office/officeart/2005/8/layout/list1"/>
    <dgm:cxn modelId="{65A6EE11-8AD4-48A8-BDF4-7879379E297E}" type="presParOf" srcId="{8047DE0B-5C3E-4A8E-B9AF-DFCA6F2F97A9}" destId="{032DAF13-D25E-4A20-8143-03BCA6EE7C77}" srcOrd="1" destOrd="0" presId="urn:microsoft.com/office/officeart/2005/8/layout/list1"/>
    <dgm:cxn modelId="{C3981E09-44AB-4168-B931-3FBC1315C73D}" type="presParOf" srcId="{3B95A3A4-B1DB-4A19-84F7-72EE8EAC88C6}" destId="{A448FF7B-C8DE-47C3-8E68-989EC7D7D306}" srcOrd="1" destOrd="0" presId="urn:microsoft.com/office/officeart/2005/8/layout/list1"/>
    <dgm:cxn modelId="{E0538D4F-F93C-4467-8D3F-E70BB578E762}" type="presParOf" srcId="{3B95A3A4-B1DB-4A19-84F7-72EE8EAC88C6}" destId="{32B0EBBD-2477-4849-8482-6CE03CE825B4}" srcOrd="2" destOrd="0" presId="urn:microsoft.com/office/officeart/2005/8/layout/list1"/>
    <dgm:cxn modelId="{7128C0DB-7167-4382-8D63-599E87EF90B1}" type="presParOf" srcId="{3B95A3A4-B1DB-4A19-84F7-72EE8EAC88C6}" destId="{D0546662-1BE0-4A9E-9B96-4FFA912124BF}" srcOrd="3" destOrd="0" presId="urn:microsoft.com/office/officeart/2005/8/layout/list1"/>
    <dgm:cxn modelId="{2985018D-0701-4CAA-B377-E67F6386E2F7}" type="presParOf" srcId="{3B95A3A4-B1DB-4A19-84F7-72EE8EAC88C6}" destId="{5D51DD0B-752C-458B-983B-DA35E326C87B}" srcOrd="4" destOrd="0" presId="urn:microsoft.com/office/officeart/2005/8/layout/list1"/>
    <dgm:cxn modelId="{ADCC3A88-6CB1-464C-978A-A0802C4DAB06}" type="presParOf" srcId="{5D51DD0B-752C-458B-983B-DA35E326C87B}" destId="{B78564FC-B9BA-45A1-BE49-64F61635D22B}" srcOrd="0" destOrd="0" presId="urn:microsoft.com/office/officeart/2005/8/layout/list1"/>
    <dgm:cxn modelId="{4C8743F1-6F25-4EE7-899E-4C45E84040E5}" type="presParOf" srcId="{5D51DD0B-752C-458B-983B-DA35E326C87B}" destId="{17D1EF5E-FB1F-4568-8A2C-54BCC2E4B0C0}" srcOrd="1" destOrd="0" presId="urn:microsoft.com/office/officeart/2005/8/layout/list1"/>
    <dgm:cxn modelId="{83F8B05F-EF47-4902-AB60-FB543F8690EA}" type="presParOf" srcId="{3B95A3A4-B1DB-4A19-84F7-72EE8EAC88C6}" destId="{25E1FA0A-A9BC-4F1B-ACA0-D68865D6F468}" srcOrd="5" destOrd="0" presId="urn:microsoft.com/office/officeart/2005/8/layout/list1"/>
    <dgm:cxn modelId="{71D69B7B-5558-4D05-8DC4-1BF025E1D81F}" type="presParOf" srcId="{3B95A3A4-B1DB-4A19-84F7-72EE8EAC88C6}" destId="{CF5908E3-65BB-4AF7-B0BB-6B912C697F38}" srcOrd="6" destOrd="0" presId="urn:microsoft.com/office/officeart/2005/8/layout/list1"/>
    <dgm:cxn modelId="{8125C3A7-6E08-496B-BC93-BE75C8CB1453}" type="presParOf" srcId="{3B95A3A4-B1DB-4A19-84F7-72EE8EAC88C6}" destId="{6BE00023-F397-41D5-820E-E21163C7F8CB}" srcOrd="7" destOrd="0" presId="urn:microsoft.com/office/officeart/2005/8/layout/list1"/>
    <dgm:cxn modelId="{C1A558B7-922B-4E84-9681-F2057A4621A5}" type="presParOf" srcId="{3B95A3A4-B1DB-4A19-84F7-72EE8EAC88C6}" destId="{A56615AF-F699-4FEE-AC10-C0B1DAFC5037}" srcOrd="8" destOrd="0" presId="urn:microsoft.com/office/officeart/2005/8/layout/list1"/>
    <dgm:cxn modelId="{55E8792D-36A7-4D2D-A1E2-31F640217F68}" type="presParOf" srcId="{A56615AF-F699-4FEE-AC10-C0B1DAFC5037}" destId="{FC18DF7C-056D-47CF-85CF-1C031B279931}" srcOrd="0" destOrd="0" presId="urn:microsoft.com/office/officeart/2005/8/layout/list1"/>
    <dgm:cxn modelId="{4A52836C-0901-4B0F-82FB-15293BEA9E1E}" type="presParOf" srcId="{A56615AF-F699-4FEE-AC10-C0B1DAFC5037}" destId="{F361E0CA-ACE7-456E-9686-925AC04FB71B}" srcOrd="1" destOrd="0" presId="urn:microsoft.com/office/officeart/2005/8/layout/list1"/>
    <dgm:cxn modelId="{D0BB1B6E-0D71-423E-A476-D5B53FCAAF7D}" type="presParOf" srcId="{3B95A3A4-B1DB-4A19-84F7-72EE8EAC88C6}" destId="{AD0355B0-E8E8-4040-B0CC-BE017D5A2C66}" srcOrd="9" destOrd="0" presId="urn:microsoft.com/office/officeart/2005/8/layout/list1"/>
    <dgm:cxn modelId="{234F4D5B-D92C-4D76-BB3A-6D663699F59C}" type="presParOf" srcId="{3B95A3A4-B1DB-4A19-84F7-72EE8EAC88C6}" destId="{D3E46BFF-619B-4305-8FF6-654009BFE89F}" srcOrd="10" destOrd="0" presId="urn:microsoft.com/office/officeart/2005/8/layout/list1"/>
    <dgm:cxn modelId="{FC53FF8B-8368-4ADF-91B9-0F65F3A5BD71}" type="presParOf" srcId="{3B95A3A4-B1DB-4A19-84F7-72EE8EAC88C6}" destId="{C0155ACD-57E5-4E18-85E0-B7CFDE3F548A}" srcOrd="11" destOrd="0" presId="urn:microsoft.com/office/officeart/2005/8/layout/list1"/>
    <dgm:cxn modelId="{B9E2FD47-45E5-4984-B34F-55E6ADCCE4A6}" type="presParOf" srcId="{3B95A3A4-B1DB-4A19-84F7-72EE8EAC88C6}" destId="{A15B347E-6018-4A87-8DA1-2C3C364B7BF9}" srcOrd="12" destOrd="0" presId="urn:microsoft.com/office/officeart/2005/8/layout/list1"/>
    <dgm:cxn modelId="{6FFD81EB-77A7-4C2F-A9F6-52CE8EBADAE1}" type="presParOf" srcId="{A15B347E-6018-4A87-8DA1-2C3C364B7BF9}" destId="{CC8FB434-C394-4880-9C52-1320C7B79652}" srcOrd="0" destOrd="0" presId="urn:microsoft.com/office/officeart/2005/8/layout/list1"/>
    <dgm:cxn modelId="{359352D5-21A1-43AD-BFE6-B099149CAEC7}" type="presParOf" srcId="{A15B347E-6018-4A87-8DA1-2C3C364B7BF9}" destId="{93CD05F7-D78D-4F03-B86D-9CEDED70DF3F}" srcOrd="1" destOrd="0" presId="urn:microsoft.com/office/officeart/2005/8/layout/list1"/>
    <dgm:cxn modelId="{28308AEC-6D3D-45D7-83ED-FD138F2DB7F1}" type="presParOf" srcId="{3B95A3A4-B1DB-4A19-84F7-72EE8EAC88C6}" destId="{3240D2FE-B6D9-42DD-9449-BA07E0ADF226}" srcOrd="13" destOrd="0" presId="urn:microsoft.com/office/officeart/2005/8/layout/list1"/>
    <dgm:cxn modelId="{B065AC05-EF12-43AC-9927-4FA0E67BB509}" type="presParOf" srcId="{3B95A3A4-B1DB-4A19-84F7-72EE8EAC88C6}" destId="{F13634E7-19CC-4F64-991F-BACFA3875A9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CF6F2-003C-4204-BB1D-495AA40C38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11E7B25-9833-4C2F-916D-975378B055D2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200" b="1" dirty="0" smtClean="0"/>
            <a:t>Przed wyjściem w góry sprawdź prognozę pogody.</a:t>
          </a:r>
          <a:endParaRPr lang="pl-PL" sz="2200" b="1" dirty="0"/>
        </a:p>
      </dgm:t>
    </dgm:pt>
    <dgm:pt modelId="{98709BD6-CE31-46D7-A51F-FD13DD18E1F3}" type="parTrans" cxnId="{FB942D89-9D80-485C-915C-C0E190640F1A}">
      <dgm:prSet/>
      <dgm:spPr/>
      <dgm:t>
        <a:bodyPr/>
        <a:lstStyle/>
        <a:p>
          <a:endParaRPr lang="pl-PL"/>
        </a:p>
      </dgm:t>
    </dgm:pt>
    <dgm:pt modelId="{2C5DF900-BDCF-4CAD-9F0F-80E6BD94C17C}" type="sibTrans" cxnId="{FB942D89-9D80-485C-915C-C0E190640F1A}">
      <dgm:prSet/>
      <dgm:spPr/>
      <dgm:t>
        <a:bodyPr/>
        <a:lstStyle/>
        <a:p>
          <a:endParaRPr lang="pl-PL"/>
        </a:p>
      </dgm:t>
    </dgm:pt>
    <dgm:pt modelId="{3E23E6B5-8FE3-4877-9491-223E8C798541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200" b="1" dirty="0" smtClean="0"/>
            <a:t>Zaopatrz się w apteczkę i telefon komórkowy.</a:t>
          </a:r>
          <a:endParaRPr lang="pl-PL" sz="2200" b="1" dirty="0"/>
        </a:p>
      </dgm:t>
    </dgm:pt>
    <dgm:pt modelId="{062482BD-0532-4A88-B4C2-67E75D848074}" type="parTrans" cxnId="{83092BE7-846F-4AC8-B3DA-EB764D431213}">
      <dgm:prSet/>
      <dgm:spPr/>
      <dgm:t>
        <a:bodyPr/>
        <a:lstStyle/>
        <a:p>
          <a:endParaRPr lang="pl-PL"/>
        </a:p>
      </dgm:t>
    </dgm:pt>
    <dgm:pt modelId="{ABD4BFC4-69E9-4FA8-8EAB-D4E1935884AC}" type="sibTrans" cxnId="{83092BE7-846F-4AC8-B3DA-EB764D431213}">
      <dgm:prSet/>
      <dgm:spPr/>
      <dgm:t>
        <a:bodyPr/>
        <a:lstStyle/>
        <a:p>
          <a:endParaRPr lang="pl-PL"/>
        </a:p>
      </dgm:t>
    </dgm:pt>
    <dgm:pt modelId="{71289384-395D-4EF2-8776-5389AF7968C3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800" b="1" dirty="0" smtClean="0"/>
            <a:t>Nigdy nie schodź ze szlaku i nie oddalaj się od grupy</a:t>
          </a:r>
          <a:endParaRPr lang="pl-PL" sz="1800" b="1" dirty="0"/>
        </a:p>
      </dgm:t>
    </dgm:pt>
    <dgm:pt modelId="{67EC0525-A1E5-4A3C-85C6-1025EC164C69}" type="parTrans" cxnId="{EEC62BB2-3CD2-4125-96E4-D5A1502CBD09}">
      <dgm:prSet/>
      <dgm:spPr/>
      <dgm:t>
        <a:bodyPr/>
        <a:lstStyle/>
        <a:p>
          <a:endParaRPr lang="pl-PL"/>
        </a:p>
      </dgm:t>
    </dgm:pt>
    <dgm:pt modelId="{9DA3D46C-98B7-4C71-A517-51084904CA19}" type="sibTrans" cxnId="{EEC62BB2-3CD2-4125-96E4-D5A1502CBD09}">
      <dgm:prSet/>
      <dgm:spPr/>
      <dgm:t>
        <a:bodyPr/>
        <a:lstStyle/>
        <a:p>
          <a:endParaRPr lang="pl-PL"/>
        </a:p>
      </dgm:t>
    </dgm:pt>
    <dgm:pt modelId="{1969D91B-FAF4-4D06-AD1A-003A9F8DE456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2000" b="1" dirty="0" smtClean="0"/>
            <a:t>Nie zbieraj grzybów jeśli nie jesteś pewny czy są jadalne.</a:t>
          </a:r>
          <a:endParaRPr lang="pl-PL" sz="2000" b="1" dirty="0"/>
        </a:p>
      </dgm:t>
    </dgm:pt>
    <dgm:pt modelId="{FF73F751-39E6-4AC7-B07E-DD52CDA6C58D}" type="parTrans" cxnId="{1E761FEC-20CC-4846-BBEC-E33C1F4DF1FD}">
      <dgm:prSet/>
      <dgm:spPr/>
      <dgm:t>
        <a:bodyPr/>
        <a:lstStyle/>
        <a:p>
          <a:endParaRPr lang="pl-PL"/>
        </a:p>
      </dgm:t>
    </dgm:pt>
    <dgm:pt modelId="{7AC7B285-2D2D-4297-9C2B-6B07DC353F47}" type="sibTrans" cxnId="{1E761FEC-20CC-4846-BBEC-E33C1F4DF1FD}">
      <dgm:prSet/>
      <dgm:spPr/>
      <dgm:t>
        <a:bodyPr/>
        <a:lstStyle/>
        <a:p>
          <a:endParaRPr lang="pl-PL"/>
        </a:p>
      </dgm:t>
    </dgm:pt>
    <dgm:pt modelId="{78776305-CBB9-4873-A054-ED90188E84C5}" type="pres">
      <dgm:prSet presAssocID="{86FCF6F2-003C-4204-BB1D-495AA40C38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F49EF5D-1A30-4DE3-B675-7CFE3D8CB78A}" type="pres">
      <dgm:prSet presAssocID="{A11E7B25-9833-4C2F-916D-975378B055D2}" presName="parentLin" presStyleCnt="0"/>
      <dgm:spPr/>
    </dgm:pt>
    <dgm:pt modelId="{E43DC8E6-2F2A-4FFD-88E9-8928E4F5DD24}" type="pres">
      <dgm:prSet presAssocID="{A11E7B25-9833-4C2F-916D-975378B055D2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9B90AB79-BBDB-47F9-A0C0-AA39A1561B39}" type="pres">
      <dgm:prSet presAssocID="{A11E7B25-9833-4C2F-916D-975378B055D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9D1754-56B6-411D-B74E-716D92401FB8}" type="pres">
      <dgm:prSet presAssocID="{A11E7B25-9833-4C2F-916D-975378B055D2}" presName="negativeSpace" presStyleCnt="0"/>
      <dgm:spPr/>
    </dgm:pt>
    <dgm:pt modelId="{D801FD2A-E493-4566-B2F8-83B74CD50B75}" type="pres">
      <dgm:prSet presAssocID="{A11E7B25-9833-4C2F-916D-975378B055D2}" presName="childText" presStyleLbl="conFgAcc1" presStyleIdx="0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454FCC9-3D8F-4F66-B2BA-2684A87DC5B1}" type="pres">
      <dgm:prSet presAssocID="{2C5DF900-BDCF-4CAD-9F0F-80E6BD94C17C}" presName="spaceBetweenRectangles" presStyleCnt="0"/>
      <dgm:spPr/>
    </dgm:pt>
    <dgm:pt modelId="{4021CD38-7FAE-489D-9C95-FF7F25FF6A75}" type="pres">
      <dgm:prSet presAssocID="{3E23E6B5-8FE3-4877-9491-223E8C798541}" presName="parentLin" presStyleCnt="0"/>
      <dgm:spPr/>
    </dgm:pt>
    <dgm:pt modelId="{F89AAE01-5FE7-4382-8F68-913D19CE9471}" type="pres">
      <dgm:prSet presAssocID="{3E23E6B5-8FE3-4877-9491-223E8C798541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590F0463-4485-4AF8-97B8-05EDA880EA68}" type="pres">
      <dgm:prSet presAssocID="{3E23E6B5-8FE3-4877-9491-223E8C7985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2BA683-60D3-47AF-879D-139C645326DE}" type="pres">
      <dgm:prSet presAssocID="{3E23E6B5-8FE3-4877-9491-223E8C798541}" presName="negativeSpace" presStyleCnt="0"/>
      <dgm:spPr/>
    </dgm:pt>
    <dgm:pt modelId="{2D7C40C2-B603-44E6-811C-782BBB7C9455}" type="pres">
      <dgm:prSet presAssocID="{3E23E6B5-8FE3-4877-9491-223E8C798541}" presName="childText" presStyleLbl="conFgAcc1" presStyleIdx="1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C251C558-5A91-4816-8E0D-C0A95A1C5D1D}" type="pres">
      <dgm:prSet presAssocID="{ABD4BFC4-69E9-4FA8-8EAB-D4E1935884AC}" presName="spaceBetweenRectangles" presStyleCnt="0"/>
      <dgm:spPr/>
    </dgm:pt>
    <dgm:pt modelId="{565D9C19-DDB2-42FC-9D6E-055581A2893F}" type="pres">
      <dgm:prSet presAssocID="{71289384-395D-4EF2-8776-5389AF7968C3}" presName="parentLin" presStyleCnt="0"/>
      <dgm:spPr/>
    </dgm:pt>
    <dgm:pt modelId="{3823DACA-ADA8-47BC-8C79-CC4BD81FD393}" type="pres">
      <dgm:prSet presAssocID="{71289384-395D-4EF2-8776-5389AF7968C3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44B8FCB8-3777-427C-9C3C-11DDA74FBB77}" type="pres">
      <dgm:prSet presAssocID="{71289384-395D-4EF2-8776-5389AF7968C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C6279-520D-40FB-A025-030EB457A9AF}" type="pres">
      <dgm:prSet presAssocID="{71289384-395D-4EF2-8776-5389AF7968C3}" presName="negativeSpace" presStyleCnt="0"/>
      <dgm:spPr/>
    </dgm:pt>
    <dgm:pt modelId="{CFB60C5E-A507-4A55-9AC5-5A4D9F4A8F6C}" type="pres">
      <dgm:prSet presAssocID="{71289384-395D-4EF2-8776-5389AF7968C3}" presName="childText" presStyleLbl="conFgAcc1" presStyleIdx="2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6313B36-BA35-4719-87EB-566275C20D7E}" type="pres">
      <dgm:prSet presAssocID="{9DA3D46C-98B7-4C71-A517-51084904CA19}" presName="spaceBetweenRectangles" presStyleCnt="0"/>
      <dgm:spPr/>
    </dgm:pt>
    <dgm:pt modelId="{333C5E63-9AD5-4805-818D-F305D5A60264}" type="pres">
      <dgm:prSet presAssocID="{1969D91B-FAF4-4D06-AD1A-003A9F8DE456}" presName="parentLin" presStyleCnt="0"/>
      <dgm:spPr/>
    </dgm:pt>
    <dgm:pt modelId="{CA57B53C-55FB-4569-B398-DEC15B071D02}" type="pres">
      <dgm:prSet presAssocID="{1969D91B-FAF4-4D06-AD1A-003A9F8DE456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EE3416BD-5D6D-4B60-98C2-F96A6C0475C2}" type="pres">
      <dgm:prSet presAssocID="{1969D91B-FAF4-4D06-AD1A-003A9F8DE4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D0A8F3-95EF-464D-B804-2AA6E44155C0}" type="pres">
      <dgm:prSet presAssocID="{1969D91B-FAF4-4D06-AD1A-003A9F8DE456}" presName="negativeSpace" presStyleCnt="0"/>
      <dgm:spPr/>
    </dgm:pt>
    <dgm:pt modelId="{16EFE94F-7284-42F0-98F2-62922E7BD8E9}" type="pres">
      <dgm:prSet presAssocID="{1969D91B-FAF4-4D06-AD1A-003A9F8DE456}" presName="childText" presStyleLbl="conFgAcc1" presStyleIdx="3" presStyleCnt="4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310C1597-768F-4DA7-80FB-62CE822DB480}" type="presOf" srcId="{3E23E6B5-8FE3-4877-9491-223E8C798541}" destId="{F89AAE01-5FE7-4382-8F68-913D19CE9471}" srcOrd="0" destOrd="0" presId="urn:microsoft.com/office/officeart/2005/8/layout/list1"/>
    <dgm:cxn modelId="{83092BE7-846F-4AC8-B3DA-EB764D431213}" srcId="{86FCF6F2-003C-4204-BB1D-495AA40C389C}" destId="{3E23E6B5-8FE3-4877-9491-223E8C798541}" srcOrd="1" destOrd="0" parTransId="{062482BD-0532-4A88-B4C2-67E75D848074}" sibTransId="{ABD4BFC4-69E9-4FA8-8EAB-D4E1935884AC}"/>
    <dgm:cxn modelId="{B128F456-C581-4F37-8CE0-D0E800AF9CE4}" type="presOf" srcId="{A11E7B25-9833-4C2F-916D-975378B055D2}" destId="{9B90AB79-BBDB-47F9-A0C0-AA39A1561B39}" srcOrd="1" destOrd="0" presId="urn:microsoft.com/office/officeart/2005/8/layout/list1"/>
    <dgm:cxn modelId="{FB942D89-9D80-485C-915C-C0E190640F1A}" srcId="{86FCF6F2-003C-4204-BB1D-495AA40C389C}" destId="{A11E7B25-9833-4C2F-916D-975378B055D2}" srcOrd="0" destOrd="0" parTransId="{98709BD6-CE31-46D7-A51F-FD13DD18E1F3}" sibTransId="{2C5DF900-BDCF-4CAD-9F0F-80E6BD94C17C}"/>
    <dgm:cxn modelId="{2A696134-059B-4D37-AAF5-CA445C2914E1}" type="presOf" srcId="{86FCF6F2-003C-4204-BB1D-495AA40C389C}" destId="{78776305-CBB9-4873-A054-ED90188E84C5}" srcOrd="0" destOrd="0" presId="urn:microsoft.com/office/officeart/2005/8/layout/list1"/>
    <dgm:cxn modelId="{4B54D0E5-D65D-4ED0-B9DB-A5FC6122C515}" type="presOf" srcId="{3E23E6B5-8FE3-4877-9491-223E8C798541}" destId="{590F0463-4485-4AF8-97B8-05EDA880EA68}" srcOrd="1" destOrd="0" presId="urn:microsoft.com/office/officeart/2005/8/layout/list1"/>
    <dgm:cxn modelId="{D75D2B0B-6283-4D5E-91D5-A46D6B52EC52}" type="presOf" srcId="{A11E7B25-9833-4C2F-916D-975378B055D2}" destId="{E43DC8E6-2F2A-4FFD-88E9-8928E4F5DD24}" srcOrd="0" destOrd="0" presId="urn:microsoft.com/office/officeart/2005/8/layout/list1"/>
    <dgm:cxn modelId="{4E322155-19F9-4E69-B7DB-7AC6D2B3C79C}" type="presOf" srcId="{1969D91B-FAF4-4D06-AD1A-003A9F8DE456}" destId="{EE3416BD-5D6D-4B60-98C2-F96A6C0475C2}" srcOrd="1" destOrd="0" presId="urn:microsoft.com/office/officeart/2005/8/layout/list1"/>
    <dgm:cxn modelId="{58BC7D5B-3419-461A-8456-008B237926A8}" type="presOf" srcId="{1969D91B-FAF4-4D06-AD1A-003A9F8DE456}" destId="{CA57B53C-55FB-4569-B398-DEC15B071D02}" srcOrd="0" destOrd="0" presId="urn:microsoft.com/office/officeart/2005/8/layout/list1"/>
    <dgm:cxn modelId="{EEC62BB2-3CD2-4125-96E4-D5A1502CBD09}" srcId="{86FCF6F2-003C-4204-BB1D-495AA40C389C}" destId="{71289384-395D-4EF2-8776-5389AF7968C3}" srcOrd="2" destOrd="0" parTransId="{67EC0525-A1E5-4A3C-85C6-1025EC164C69}" sibTransId="{9DA3D46C-98B7-4C71-A517-51084904CA19}"/>
    <dgm:cxn modelId="{1E761FEC-20CC-4846-BBEC-E33C1F4DF1FD}" srcId="{86FCF6F2-003C-4204-BB1D-495AA40C389C}" destId="{1969D91B-FAF4-4D06-AD1A-003A9F8DE456}" srcOrd="3" destOrd="0" parTransId="{FF73F751-39E6-4AC7-B07E-DD52CDA6C58D}" sibTransId="{7AC7B285-2D2D-4297-9C2B-6B07DC353F47}"/>
    <dgm:cxn modelId="{D7A7E6E5-93D0-4EB2-A9FE-AAC485620875}" type="presOf" srcId="{71289384-395D-4EF2-8776-5389AF7968C3}" destId="{44B8FCB8-3777-427C-9C3C-11DDA74FBB77}" srcOrd="1" destOrd="0" presId="urn:microsoft.com/office/officeart/2005/8/layout/list1"/>
    <dgm:cxn modelId="{0BCB384D-2CC2-4505-8A56-548F4629751F}" type="presOf" srcId="{71289384-395D-4EF2-8776-5389AF7968C3}" destId="{3823DACA-ADA8-47BC-8C79-CC4BD81FD393}" srcOrd="0" destOrd="0" presId="urn:microsoft.com/office/officeart/2005/8/layout/list1"/>
    <dgm:cxn modelId="{D164950C-5BA3-49FC-9979-2AA0D54B58B8}" type="presParOf" srcId="{78776305-CBB9-4873-A054-ED90188E84C5}" destId="{3F49EF5D-1A30-4DE3-B675-7CFE3D8CB78A}" srcOrd="0" destOrd="0" presId="urn:microsoft.com/office/officeart/2005/8/layout/list1"/>
    <dgm:cxn modelId="{3B205BD3-19B8-4959-AE09-EBEB546FCC46}" type="presParOf" srcId="{3F49EF5D-1A30-4DE3-B675-7CFE3D8CB78A}" destId="{E43DC8E6-2F2A-4FFD-88E9-8928E4F5DD24}" srcOrd="0" destOrd="0" presId="urn:microsoft.com/office/officeart/2005/8/layout/list1"/>
    <dgm:cxn modelId="{86FC0A0E-29A7-4EA9-9915-2D9D18994238}" type="presParOf" srcId="{3F49EF5D-1A30-4DE3-B675-7CFE3D8CB78A}" destId="{9B90AB79-BBDB-47F9-A0C0-AA39A1561B39}" srcOrd="1" destOrd="0" presId="urn:microsoft.com/office/officeart/2005/8/layout/list1"/>
    <dgm:cxn modelId="{40002B58-E4D3-47EB-A5F2-CC2972A80B0E}" type="presParOf" srcId="{78776305-CBB9-4873-A054-ED90188E84C5}" destId="{169D1754-56B6-411D-B74E-716D92401FB8}" srcOrd="1" destOrd="0" presId="urn:microsoft.com/office/officeart/2005/8/layout/list1"/>
    <dgm:cxn modelId="{7C4A1876-3EFD-488A-82F5-6F192E6B8B32}" type="presParOf" srcId="{78776305-CBB9-4873-A054-ED90188E84C5}" destId="{D801FD2A-E493-4566-B2F8-83B74CD50B75}" srcOrd="2" destOrd="0" presId="urn:microsoft.com/office/officeart/2005/8/layout/list1"/>
    <dgm:cxn modelId="{68588A39-6BDB-4D1D-980A-E9EEA068A600}" type="presParOf" srcId="{78776305-CBB9-4873-A054-ED90188E84C5}" destId="{0454FCC9-3D8F-4F66-B2BA-2684A87DC5B1}" srcOrd="3" destOrd="0" presId="urn:microsoft.com/office/officeart/2005/8/layout/list1"/>
    <dgm:cxn modelId="{10F60974-C071-41DB-84F7-7CA851147BA0}" type="presParOf" srcId="{78776305-CBB9-4873-A054-ED90188E84C5}" destId="{4021CD38-7FAE-489D-9C95-FF7F25FF6A75}" srcOrd="4" destOrd="0" presId="urn:microsoft.com/office/officeart/2005/8/layout/list1"/>
    <dgm:cxn modelId="{412A37F4-076B-48EF-B198-C8D2F72FC0A5}" type="presParOf" srcId="{4021CD38-7FAE-489D-9C95-FF7F25FF6A75}" destId="{F89AAE01-5FE7-4382-8F68-913D19CE9471}" srcOrd="0" destOrd="0" presId="urn:microsoft.com/office/officeart/2005/8/layout/list1"/>
    <dgm:cxn modelId="{E7138476-E704-463F-B599-948EA781663D}" type="presParOf" srcId="{4021CD38-7FAE-489D-9C95-FF7F25FF6A75}" destId="{590F0463-4485-4AF8-97B8-05EDA880EA68}" srcOrd="1" destOrd="0" presId="urn:microsoft.com/office/officeart/2005/8/layout/list1"/>
    <dgm:cxn modelId="{18094BCC-4A1F-4F73-B767-60F06357433F}" type="presParOf" srcId="{78776305-CBB9-4873-A054-ED90188E84C5}" destId="{0C2BA683-60D3-47AF-879D-139C645326DE}" srcOrd="5" destOrd="0" presId="urn:microsoft.com/office/officeart/2005/8/layout/list1"/>
    <dgm:cxn modelId="{AB34A56B-4446-49E6-A44A-838D6357CC6B}" type="presParOf" srcId="{78776305-CBB9-4873-A054-ED90188E84C5}" destId="{2D7C40C2-B603-44E6-811C-782BBB7C9455}" srcOrd="6" destOrd="0" presId="urn:microsoft.com/office/officeart/2005/8/layout/list1"/>
    <dgm:cxn modelId="{84D502BF-7243-44EA-B504-0BE012E0EA68}" type="presParOf" srcId="{78776305-CBB9-4873-A054-ED90188E84C5}" destId="{C251C558-5A91-4816-8E0D-C0A95A1C5D1D}" srcOrd="7" destOrd="0" presId="urn:microsoft.com/office/officeart/2005/8/layout/list1"/>
    <dgm:cxn modelId="{A2E1BCAA-BD07-4771-B491-5D9BFC5281CB}" type="presParOf" srcId="{78776305-CBB9-4873-A054-ED90188E84C5}" destId="{565D9C19-DDB2-42FC-9D6E-055581A2893F}" srcOrd="8" destOrd="0" presId="urn:microsoft.com/office/officeart/2005/8/layout/list1"/>
    <dgm:cxn modelId="{73763031-9265-48DF-9FA1-BBD6F15E69CF}" type="presParOf" srcId="{565D9C19-DDB2-42FC-9D6E-055581A2893F}" destId="{3823DACA-ADA8-47BC-8C79-CC4BD81FD393}" srcOrd="0" destOrd="0" presId="urn:microsoft.com/office/officeart/2005/8/layout/list1"/>
    <dgm:cxn modelId="{9B194D8D-00E2-4EEF-9CBD-A70BE23B5B28}" type="presParOf" srcId="{565D9C19-DDB2-42FC-9D6E-055581A2893F}" destId="{44B8FCB8-3777-427C-9C3C-11DDA74FBB77}" srcOrd="1" destOrd="0" presId="urn:microsoft.com/office/officeart/2005/8/layout/list1"/>
    <dgm:cxn modelId="{1568EE12-2BB6-41D4-8913-BD0DDF4F1110}" type="presParOf" srcId="{78776305-CBB9-4873-A054-ED90188E84C5}" destId="{1B1C6279-520D-40FB-A025-030EB457A9AF}" srcOrd="9" destOrd="0" presId="urn:microsoft.com/office/officeart/2005/8/layout/list1"/>
    <dgm:cxn modelId="{2991D7DA-C586-4119-969E-6EF8CE71A319}" type="presParOf" srcId="{78776305-CBB9-4873-A054-ED90188E84C5}" destId="{CFB60C5E-A507-4A55-9AC5-5A4D9F4A8F6C}" srcOrd="10" destOrd="0" presId="urn:microsoft.com/office/officeart/2005/8/layout/list1"/>
    <dgm:cxn modelId="{6B0100C4-0C9A-4C90-8FB8-351B267BFA2C}" type="presParOf" srcId="{78776305-CBB9-4873-A054-ED90188E84C5}" destId="{26313B36-BA35-4719-87EB-566275C20D7E}" srcOrd="11" destOrd="0" presId="urn:microsoft.com/office/officeart/2005/8/layout/list1"/>
    <dgm:cxn modelId="{A6A9A171-142C-402B-A05A-87DF68B96319}" type="presParOf" srcId="{78776305-CBB9-4873-A054-ED90188E84C5}" destId="{333C5E63-9AD5-4805-818D-F305D5A60264}" srcOrd="12" destOrd="0" presId="urn:microsoft.com/office/officeart/2005/8/layout/list1"/>
    <dgm:cxn modelId="{D302F0D5-14AE-4C2F-86A5-E0C73A37C522}" type="presParOf" srcId="{333C5E63-9AD5-4805-818D-F305D5A60264}" destId="{CA57B53C-55FB-4569-B398-DEC15B071D02}" srcOrd="0" destOrd="0" presId="urn:microsoft.com/office/officeart/2005/8/layout/list1"/>
    <dgm:cxn modelId="{C9BC6F95-C82A-489E-B472-CBF7C943E53A}" type="presParOf" srcId="{333C5E63-9AD5-4805-818D-F305D5A60264}" destId="{EE3416BD-5D6D-4B60-98C2-F96A6C0475C2}" srcOrd="1" destOrd="0" presId="urn:microsoft.com/office/officeart/2005/8/layout/list1"/>
    <dgm:cxn modelId="{033024C1-E339-4D61-8A74-18E35E5B496D}" type="presParOf" srcId="{78776305-CBB9-4873-A054-ED90188E84C5}" destId="{96D0A8F3-95EF-464D-B804-2AA6E44155C0}" srcOrd="13" destOrd="0" presId="urn:microsoft.com/office/officeart/2005/8/layout/list1"/>
    <dgm:cxn modelId="{58EE340B-4ABD-4723-9E1A-3FB2DD1BF119}" type="presParOf" srcId="{78776305-CBB9-4873-A054-ED90188E84C5}" destId="{16EFE94F-7284-42F0-98F2-62922E7BD8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706D8E-AAD4-4E08-ADB7-FA691EFDCD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01B8D9-1B8E-4FBE-9F80-7FA24A380770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smtClean="0"/>
            <a:t>Nie przebywaj zbyt długo na słońcu.</a:t>
          </a:r>
          <a:endParaRPr lang="pl-PL" sz="1800" b="1" dirty="0"/>
        </a:p>
      </dgm:t>
    </dgm:pt>
    <dgm:pt modelId="{B3F98AF8-A2C0-4895-B3CC-06E0F699C8F4}" type="parTrans" cxnId="{C53797A9-7F40-47FC-92D4-B830D8CBF475}">
      <dgm:prSet/>
      <dgm:spPr/>
      <dgm:t>
        <a:bodyPr/>
        <a:lstStyle/>
        <a:p>
          <a:endParaRPr lang="pl-PL"/>
        </a:p>
      </dgm:t>
    </dgm:pt>
    <dgm:pt modelId="{2A337C47-D574-4C36-BC6F-277F9DAA5622}" type="sibTrans" cxnId="{C53797A9-7F40-47FC-92D4-B830D8CBF475}">
      <dgm:prSet/>
      <dgm:spPr/>
      <dgm:t>
        <a:bodyPr/>
        <a:lstStyle/>
        <a:p>
          <a:endParaRPr lang="pl-PL"/>
        </a:p>
      </dgm:t>
    </dgm:pt>
    <dgm:pt modelId="{B4C71515-A013-4740-90AE-B3E029982C17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smtClean="0"/>
            <a:t>Noś okrycie głowy i okulary przeciwsłoneczne.</a:t>
          </a:r>
          <a:endParaRPr lang="pl-PL" sz="1800" b="1" dirty="0"/>
        </a:p>
      </dgm:t>
    </dgm:pt>
    <dgm:pt modelId="{84FD43EA-F5AC-4FAA-B321-205C281B859F}" type="parTrans" cxnId="{0A5929D7-0D10-45C0-AF36-F235BF829805}">
      <dgm:prSet/>
      <dgm:spPr/>
      <dgm:t>
        <a:bodyPr/>
        <a:lstStyle/>
        <a:p>
          <a:endParaRPr lang="pl-PL"/>
        </a:p>
      </dgm:t>
    </dgm:pt>
    <dgm:pt modelId="{8666422C-D9B6-4661-B4AC-192C987F6DA8}" type="sibTrans" cxnId="{0A5929D7-0D10-45C0-AF36-F235BF829805}">
      <dgm:prSet/>
      <dgm:spPr/>
      <dgm:t>
        <a:bodyPr/>
        <a:lstStyle/>
        <a:p>
          <a:endParaRPr lang="pl-PL"/>
        </a:p>
      </dgm:t>
    </dgm:pt>
    <dgm:pt modelId="{52FD73A6-4861-4869-BC64-69D3329FBBD4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smtClean="0"/>
            <a:t>Pij dużo wody niegazowanej.</a:t>
          </a:r>
          <a:endParaRPr lang="pl-PL" sz="1800" b="1" dirty="0"/>
        </a:p>
      </dgm:t>
    </dgm:pt>
    <dgm:pt modelId="{5C750FA1-0CB8-4B8D-97EE-9635607141F5}" type="parTrans" cxnId="{718AFF58-C0DB-40DC-A961-FC5229513C57}">
      <dgm:prSet/>
      <dgm:spPr/>
      <dgm:t>
        <a:bodyPr/>
        <a:lstStyle/>
        <a:p>
          <a:endParaRPr lang="pl-PL"/>
        </a:p>
      </dgm:t>
    </dgm:pt>
    <dgm:pt modelId="{C2743555-56CB-44AF-A3F1-E559935E3D22}" type="sibTrans" cxnId="{718AFF58-C0DB-40DC-A961-FC5229513C57}">
      <dgm:prSet/>
      <dgm:spPr/>
      <dgm:t>
        <a:bodyPr/>
        <a:lstStyle/>
        <a:p>
          <a:endParaRPr lang="pl-PL"/>
        </a:p>
      </dgm:t>
    </dgm:pt>
    <dgm:pt modelId="{95235521-E788-4F1E-A937-92E7136B1CCC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smtClean="0"/>
            <a:t>Stosuj kremy z filtrami ochronnymi</a:t>
          </a:r>
          <a:endParaRPr lang="pl-PL" sz="1800" b="1" dirty="0"/>
        </a:p>
      </dgm:t>
    </dgm:pt>
    <dgm:pt modelId="{6BCB3B7B-6222-47A4-9B19-9857DC711973}" type="parTrans" cxnId="{53BD6E46-BCBA-4B54-9700-6E810217BE29}">
      <dgm:prSet/>
      <dgm:spPr/>
      <dgm:t>
        <a:bodyPr/>
        <a:lstStyle/>
        <a:p>
          <a:endParaRPr lang="pl-PL"/>
        </a:p>
      </dgm:t>
    </dgm:pt>
    <dgm:pt modelId="{A4BACB73-CFE8-4FBA-92DD-D5783D525008}" type="sibTrans" cxnId="{53BD6E46-BCBA-4B54-9700-6E810217BE29}">
      <dgm:prSet/>
      <dgm:spPr/>
      <dgm:t>
        <a:bodyPr/>
        <a:lstStyle/>
        <a:p>
          <a:endParaRPr lang="pl-PL"/>
        </a:p>
      </dgm:t>
    </dgm:pt>
    <dgm:pt modelId="{AB810B4F-361F-471E-93D7-7B41533F264A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 smtClean="0"/>
            <a:t>Pamiętaj! Słońce opala cię również gdy jesteś w wodzie</a:t>
          </a:r>
          <a:endParaRPr lang="pl-PL" sz="1800" b="1" dirty="0"/>
        </a:p>
      </dgm:t>
    </dgm:pt>
    <dgm:pt modelId="{C93AFB0E-DD4C-4D82-9880-A2472A1150A3}" type="parTrans" cxnId="{54B067FF-DC23-4732-B497-B1598E8FE0CD}">
      <dgm:prSet/>
      <dgm:spPr/>
      <dgm:t>
        <a:bodyPr/>
        <a:lstStyle/>
        <a:p>
          <a:endParaRPr lang="pl-PL"/>
        </a:p>
      </dgm:t>
    </dgm:pt>
    <dgm:pt modelId="{70F83D13-2B04-4442-890E-E1E60183B151}" type="sibTrans" cxnId="{54B067FF-DC23-4732-B497-B1598E8FE0CD}">
      <dgm:prSet/>
      <dgm:spPr/>
      <dgm:t>
        <a:bodyPr/>
        <a:lstStyle/>
        <a:p>
          <a:endParaRPr lang="pl-PL"/>
        </a:p>
      </dgm:t>
    </dgm:pt>
    <dgm:pt modelId="{1FCD7033-7F19-4F2E-8F4E-7B381A9BD703}" type="pres">
      <dgm:prSet presAssocID="{41706D8E-AAD4-4E08-ADB7-FA691EFDCD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2F2E02-C12A-46A3-8453-B2891EAFDEBD}" type="pres">
      <dgm:prSet presAssocID="{4701B8D9-1B8E-4FBE-9F80-7FA24A380770}" presName="parentLin" presStyleCnt="0"/>
      <dgm:spPr/>
    </dgm:pt>
    <dgm:pt modelId="{FE7EB0CC-0889-484F-BA15-C9BC493C4414}" type="pres">
      <dgm:prSet presAssocID="{4701B8D9-1B8E-4FBE-9F80-7FA24A380770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639FA1F1-0C48-4912-A37B-4EAC91BA71BC}" type="pres">
      <dgm:prSet presAssocID="{4701B8D9-1B8E-4FBE-9F80-7FA24A38077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60F12A-0D59-4782-BE60-DF068B7057B3}" type="pres">
      <dgm:prSet presAssocID="{4701B8D9-1B8E-4FBE-9F80-7FA24A380770}" presName="negativeSpace" presStyleCnt="0"/>
      <dgm:spPr/>
    </dgm:pt>
    <dgm:pt modelId="{9DF6A10A-A37C-4B44-A9F1-53E68222ED18}" type="pres">
      <dgm:prSet presAssocID="{4701B8D9-1B8E-4FBE-9F80-7FA24A380770}" presName="childText" presStyleLbl="conFgAcc1" presStyleIdx="0" presStyleCnt="5">
        <dgm:presLayoutVars>
          <dgm:bulletEnabled val="1"/>
        </dgm:presLayoutVars>
      </dgm:prSet>
      <dgm:spPr>
        <a:solidFill>
          <a:srgbClr val="FFFF66">
            <a:alpha val="90000"/>
          </a:srgbClr>
        </a:solidFill>
      </dgm:spPr>
    </dgm:pt>
    <dgm:pt modelId="{292F3F5F-C885-4409-A1E3-75F4B30CF8CC}" type="pres">
      <dgm:prSet presAssocID="{2A337C47-D574-4C36-BC6F-277F9DAA5622}" presName="spaceBetweenRectangles" presStyleCnt="0"/>
      <dgm:spPr/>
    </dgm:pt>
    <dgm:pt modelId="{99F3688D-1E9D-4280-BC47-0428D30D5A10}" type="pres">
      <dgm:prSet presAssocID="{B4C71515-A013-4740-90AE-B3E029982C17}" presName="parentLin" presStyleCnt="0"/>
      <dgm:spPr/>
    </dgm:pt>
    <dgm:pt modelId="{5BE5352D-818F-457A-94BA-5362AF48EDC2}" type="pres">
      <dgm:prSet presAssocID="{B4C71515-A013-4740-90AE-B3E029982C17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CF56A629-79F4-4824-A095-CF783DCB05F4}" type="pres">
      <dgm:prSet presAssocID="{B4C71515-A013-4740-90AE-B3E029982C1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7DD490-DAD1-49D6-8826-8BE5B989B635}" type="pres">
      <dgm:prSet presAssocID="{B4C71515-A013-4740-90AE-B3E029982C17}" presName="negativeSpace" presStyleCnt="0"/>
      <dgm:spPr/>
    </dgm:pt>
    <dgm:pt modelId="{C3EEE85D-07F4-489C-A7F7-BE1682776AA6}" type="pres">
      <dgm:prSet presAssocID="{B4C71515-A013-4740-90AE-B3E029982C17}" presName="childText" presStyleLbl="conFgAcc1" presStyleIdx="1" presStyleCnt="5">
        <dgm:presLayoutVars>
          <dgm:bulletEnabled val="1"/>
        </dgm:presLayoutVars>
      </dgm:prSet>
      <dgm:spPr>
        <a:solidFill>
          <a:srgbClr val="FFFF66">
            <a:alpha val="90000"/>
          </a:srgbClr>
        </a:solidFill>
      </dgm:spPr>
    </dgm:pt>
    <dgm:pt modelId="{7DF0B452-8031-4BD2-BF73-689556503A2E}" type="pres">
      <dgm:prSet presAssocID="{8666422C-D9B6-4661-B4AC-192C987F6DA8}" presName="spaceBetweenRectangles" presStyleCnt="0"/>
      <dgm:spPr/>
    </dgm:pt>
    <dgm:pt modelId="{C7C48B5C-EE41-4A44-B064-D71605A56609}" type="pres">
      <dgm:prSet presAssocID="{52FD73A6-4861-4869-BC64-69D3329FBBD4}" presName="parentLin" presStyleCnt="0"/>
      <dgm:spPr/>
    </dgm:pt>
    <dgm:pt modelId="{ABEB9C29-3BD4-495E-BF64-88AA629B97A7}" type="pres">
      <dgm:prSet presAssocID="{52FD73A6-4861-4869-BC64-69D3329FBBD4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B921AA4C-95A8-4FAA-A4D6-F89DD980CA45}" type="pres">
      <dgm:prSet presAssocID="{52FD73A6-4861-4869-BC64-69D3329FBB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2B79D0-F4B4-40D9-B111-4FB5704E8D35}" type="pres">
      <dgm:prSet presAssocID="{52FD73A6-4861-4869-BC64-69D3329FBBD4}" presName="negativeSpace" presStyleCnt="0"/>
      <dgm:spPr/>
    </dgm:pt>
    <dgm:pt modelId="{6A58F6A5-BCF6-42A1-8FCE-4CAE75AE5D37}" type="pres">
      <dgm:prSet presAssocID="{52FD73A6-4861-4869-BC64-69D3329FBBD4}" presName="childText" presStyleLbl="conFgAcc1" presStyleIdx="2" presStyleCnt="5">
        <dgm:presLayoutVars>
          <dgm:bulletEnabled val="1"/>
        </dgm:presLayoutVars>
      </dgm:prSet>
      <dgm:spPr>
        <a:solidFill>
          <a:srgbClr val="FFFF66">
            <a:alpha val="90000"/>
          </a:srgbClr>
        </a:solidFill>
      </dgm:spPr>
    </dgm:pt>
    <dgm:pt modelId="{BF1CD841-FC31-48E2-9162-5509B8CBF1EB}" type="pres">
      <dgm:prSet presAssocID="{C2743555-56CB-44AF-A3F1-E559935E3D22}" presName="spaceBetweenRectangles" presStyleCnt="0"/>
      <dgm:spPr/>
    </dgm:pt>
    <dgm:pt modelId="{DF730F08-CC84-41D4-83EF-BDE5DDD9DC78}" type="pres">
      <dgm:prSet presAssocID="{95235521-E788-4F1E-A937-92E7136B1CCC}" presName="parentLin" presStyleCnt="0"/>
      <dgm:spPr/>
    </dgm:pt>
    <dgm:pt modelId="{6DFECB45-0DEE-4107-8351-6F3F538606E0}" type="pres">
      <dgm:prSet presAssocID="{95235521-E788-4F1E-A937-92E7136B1CCC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81E6D36E-B137-4A60-A509-62D73DA09A94}" type="pres">
      <dgm:prSet presAssocID="{95235521-E788-4F1E-A937-92E7136B1CC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6E0D00-859B-4F2D-85CA-3EA396461A7B}" type="pres">
      <dgm:prSet presAssocID="{95235521-E788-4F1E-A937-92E7136B1CCC}" presName="negativeSpace" presStyleCnt="0"/>
      <dgm:spPr/>
    </dgm:pt>
    <dgm:pt modelId="{6E580D9F-AD60-4623-83A8-85C9AB3DA850}" type="pres">
      <dgm:prSet presAssocID="{95235521-E788-4F1E-A937-92E7136B1CCC}" presName="childText" presStyleLbl="conFgAcc1" presStyleIdx="3" presStyleCnt="5">
        <dgm:presLayoutVars>
          <dgm:bulletEnabled val="1"/>
        </dgm:presLayoutVars>
      </dgm:prSet>
      <dgm:spPr>
        <a:solidFill>
          <a:srgbClr val="FFFF66">
            <a:alpha val="90000"/>
          </a:srgbClr>
        </a:solidFill>
      </dgm:spPr>
    </dgm:pt>
    <dgm:pt modelId="{0F01F307-8241-430C-A54C-44EC8C63DF74}" type="pres">
      <dgm:prSet presAssocID="{A4BACB73-CFE8-4FBA-92DD-D5783D525008}" presName="spaceBetweenRectangles" presStyleCnt="0"/>
      <dgm:spPr/>
    </dgm:pt>
    <dgm:pt modelId="{FAECB93F-7ABF-4052-91C6-169A35028FFD}" type="pres">
      <dgm:prSet presAssocID="{AB810B4F-361F-471E-93D7-7B41533F264A}" presName="parentLin" presStyleCnt="0"/>
      <dgm:spPr/>
    </dgm:pt>
    <dgm:pt modelId="{2DD0739A-CBC3-49F0-8612-722278913C37}" type="pres">
      <dgm:prSet presAssocID="{AB810B4F-361F-471E-93D7-7B41533F264A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3D1301BC-1AE9-4DE1-A221-E0CDCE77859B}" type="pres">
      <dgm:prSet presAssocID="{AB810B4F-361F-471E-93D7-7B41533F26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46F678-57AF-41CD-AD09-C08419603737}" type="pres">
      <dgm:prSet presAssocID="{AB810B4F-361F-471E-93D7-7B41533F264A}" presName="negativeSpace" presStyleCnt="0"/>
      <dgm:spPr/>
    </dgm:pt>
    <dgm:pt modelId="{0A3A993B-D7AE-4B10-97F3-156B755C3FEB}" type="pres">
      <dgm:prSet presAssocID="{AB810B4F-361F-471E-93D7-7B41533F264A}" presName="childText" presStyleLbl="conFgAcc1" presStyleIdx="4" presStyleCnt="5">
        <dgm:presLayoutVars>
          <dgm:bulletEnabled val="1"/>
        </dgm:presLayoutVars>
      </dgm:prSet>
      <dgm:spPr>
        <a:solidFill>
          <a:srgbClr val="FFFF66">
            <a:alpha val="90000"/>
          </a:srgbClr>
        </a:solidFill>
      </dgm:spPr>
    </dgm:pt>
  </dgm:ptLst>
  <dgm:cxnLst>
    <dgm:cxn modelId="{53BD6E46-BCBA-4B54-9700-6E810217BE29}" srcId="{41706D8E-AAD4-4E08-ADB7-FA691EFDCDD0}" destId="{95235521-E788-4F1E-A937-92E7136B1CCC}" srcOrd="3" destOrd="0" parTransId="{6BCB3B7B-6222-47A4-9B19-9857DC711973}" sibTransId="{A4BACB73-CFE8-4FBA-92DD-D5783D525008}"/>
    <dgm:cxn modelId="{F9F31F90-6FC3-409B-936E-C909F56D860E}" type="presOf" srcId="{AB810B4F-361F-471E-93D7-7B41533F264A}" destId="{3D1301BC-1AE9-4DE1-A221-E0CDCE77859B}" srcOrd="1" destOrd="0" presId="urn:microsoft.com/office/officeart/2005/8/layout/list1"/>
    <dgm:cxn modelId="{54B067FF-DC23-4732-B497-B1598E8FE0CD}" srcId="{41706D8E-AAD4-4E08-ADB7-FA691EFDCDD0}" destId="{AB810B4F-361F-471E-93D7-7B41533F264A}" srcOrd="4" destOrd="0" parTransId="{C93AFB0E-DD4C-4D82-9880-A2472A1150A3}" sibTransId="{70F83D13-2B04-4442-890E-E1E60183B151}"/>
    <dgm:cxn modelId="{2FCBBCCF-D2C0-482E-9805-1615D8204271}" type="presOf" srcId="{41706D8E-AAD4-4E08-ADB7-FA691EFDCDD0}" destId="{1FCD7033-7F19-4F2E-8F4E-7B381A9BD703}" srcOrd="0" destOrd="0" presId="urn:microsoft.com/office/officeart/2005/8/layout/list1"/>
    <dgm:cxn modelId="{6CE637C6-5C20-46F9-B86F-6AD9A85E38F1}" type="presOf" srcId="{4701B8D9-1B8E-4FBE-9F80-7FA24A380770}" destId="{639FA1F1-0C48-4912-A37B-4EAC91BA71BC}" srcOrd="1" destOrd="0" presId="urn:microsoft.com/office/officeart/2005/8/layout/list1"/>
    <dgm:cxn modelId="{47544A65-DE7B-4165-85E3-FF8FFD4D5256}" type="presOf" srcId="{52FD73A6-4861-4869-BC64-69D3329FBBD4}" destId="{ABEB9C29-3BD4-495E-BF64-88AA629B97A7}" srcOrd="0" destOrd="0" presId="urn:microsoft.com/office/officeart/2005/8/layout/list1"/>
    <dgm:cxn modelId="{849152C8-730C-4E26-BFC4-E2B92BDBC380}" type="presOf" srcId="{95235521-E788-4F1E-A937-92E7136B1CCC}" destId="{6DFECB45-0DEE-4107-8351-6F3F538606E0}" srcOrd="0" destOrd="0" presId="urn:microsoft.com/office/officeart/2005/8/layout/list1"/>
    <dgm:cxn modelId="{718AFF58-C0DB-40DC-A961-FC5229513C57}" srcId="{41706D8E-AAD4-4E08-ADB7-FA691EFDCDD0}" destId="{52FD73A6-4861-4869-BC64-69D3329FBBD4}" srcOrd="2" destOrd="0" parTransId="{5C750FA1-0CB8-4B8D-97EE-9635607141F5}" sibTransId="{C2743555-56CB-44AF-A3F1-E559935E3D22}"/>
    <dgm:cxn modelId="{09587158-ECD1-4211-A614-FC1DF543AA7C}" type="presOf" srcId="{AB810B4F-361F-471E-93D7-7B41533F264A}" destId="{2DD0739A-CBC3-49F0-8612-722278913C37}" srcOrd="0" destOrd="0" presId="urn:microsoft.com/office/officeart/2005/8/layout/list1"/>
    <dgm:cxn modelId="{C53797A9-7F40-47FC-92D4-B830D8CBF475}" srcId="{41706D8E-AAD4-4E08-ADB7-FA691EFDCDD0}" destId="{4701B8D9-1B8E-4FBE-9F80-7FA24A380770}" srcOrd="0" destOrd="0" parTransId="{B3F98AF8-A2C0-4895-B3CC-06E0F699C8F4}" sibTransId="{2A337C47-D574-4C36-BC6F-277F9DAA5622}"/>
    <dgm:cxn modelId="{D41810E9-B111-465E-8E07-63E74ECF9DAC}" type="presOf" srcId="{4701B8D9-1B8E-4FBE-9F80-7FA24A380770}" destId="{FE7EB0CC-0889-484F-BA15-C9BC493C4414}" srcOrd="0" destOrd="0" presId="urn:microsoft.com/office/officeart/2005/8/layout/list1"/>
    <dgm:cxn modelId="{0A5929D7-0D10-45C0-AF36-F235BF829805}" srcId="{41706D8E-AAD4-4E08-ADB7-FA691EFDCDD0}" destId="{B4C71515-A013-4740-90AE-B3E029982C17}" srcOrd="1" destOrd="0" parTransId="{84FD43EA-F5AC-4FAA-B321-205C281B859F}" sibTransId="{8666422C-D9B6-4661-B4AC-192C987F6DA8}"/>
    <dgm:cxn modelId="{E6F7715C-81E9-4E0E-8868-4828EA76C8C4}" type="presOf" srcId="{52FD73A6-4861-4869-BC64-69D3329FBBD4}" destId="{B921AA4C-95A8-4FAA-A4D6-F89DD980CA45}" srcOrd="1" destOrd="0" presId="urn:microsoft.com/office/officeart/2005/8/layout/list1"/>
    <dgm:cxn modelId="{A460B1DE-F68E-4420-916C-EA2A040CB151}" type="presOf" srcId="{B4C71515-A013-4740-90AE-B3E029982C17}" destId="{5BE5352D-818F-457A-94BA-5362AF48EDC2}" srcOrd="0" destOrd="0" presId="urn:microsoft.com/office/officeart/2005/8/layout/list1"/>
    <dgm:cxn modelId="{6C50265F-B3F7-4098-8757-036FBBAD0A9F}" type="presOf" srcId="{95235521-E788-4F1E-A937-92E7136B1CCC}" destId="{81E6D36E-B137-4A60-A509-62D73DA09A94}" srcOrd="1" destOrd="0" presId="urn:microsoft.com/office/officeart/2005/8/layout/list1"/>
    <dgm:cxn modelId="{9F66D39A-25E7-4C22-A755-855905D76C2B}" type="presOf" srcId="{B4C71515-A013-4740-90AE-B3E029982C17}" destId="{CF56A629-79F4-4824-A095-CF783DCB05F4}" srcOrd="1" destOrd="0" presId="urn:microsoft.com/office/officeart/2005/8/layout/list1"/>
    <dgm:cxn modelId="{04CBEC7B-5C7E-4CA4-96AD-D32392AC4582}" type="presParOf" srcId="{1FCD7033-7F19-4F2E-8F4E-7B381A9BD703}" destId="{172F2E02-C12A-46A3-8453-B2891EAFDEBD}" srcOrd="0" destOrd="0" presId="urn:microsoft.com/office/officeart/2005/8/layout/list1"/>
    <dgm:cxn modelId="{D9954BEC-6541-4F84-BBBC-C712E0F80B06}" type="presParOf" srcId="{172F2E02-C12A-46A3-8453-B2891EAFDEBD}" destId="{FE7EB0CC-0889-484F-BA15-C9BC493C4414}" srcOrd="0" destOrd="0" presId="urn:microsoft.com/office/officeart/2005/8/layout/list1"/>
    <dgm:cxn modelId="{BA942E2B-17F6-45D1-AE88-DEE156E61FA2}" type="presParOf" srcId="{172F2E02-C12A-46A3-8453-B2891EAFDEBD}" destId="{639FA1F1-0C48-4912-A37B-4EAC91BA71BC}" srcOrd="1" destOrd="0" presId="urn:microsoft.com/office/officeart/2005/8/layout/list1"/>
    <dgm:cxn modelId="{D3114285-833F-413D-AB80-5CE1E682A5B0}" type="presParOf" srcId="{1FCD7033-7F19-4F2E-8F4E-7B381A9BD703}" destId="{D360F12A-0D59-4782-BE60-DF068B7057B3}" srcOrd="1" destOrd="0" presId="urn:microsoft.com/office/officeart/2005/8/layout/list1"/>
    <dgm:cxn modelId="{A0FB2249-5ED8-4CE9-A1E3-1A0AE1992060}" type="presParOf" srcId="{1FCD7033-7F19-4F2E-8F4E-7B381A9BD703}" destId="{9DF6A10A-A37C-4B44-A9F1-53E68222ED18}" srcOrd="2" destOrd="0" presId="urn:microsoft.com/office/officeart/2005/8/layout/list1"/>
    <dgm:cxn modelId="{43EDA941-246A-4F12-9FDE-5CC6BCE4DF6C}" type="presParOf" srcId="{1FCD7033-7F19-4F2E-8F4E-7B381A9BD703}" destId="{292F3F5F-C885-4409-A1E3-75F4B30CF8CC}" srcOrd="3" destOrd="0" presId="urn:microsoft.com/office/officeart/2005/8/layout/list1"/>
    <dgm:cxn modelId="{E5332955-F6A1-4949-8A11-0C427295CDD2}" type="presParOf" srcId="{1FCD7033-7F19-4F2E-8F4E-7B381A9BD703}" destId="{99F3688D-1E9D-4280-BC47-0428D30D5A10}" srcOrd="4" destOrd="0" presId="urn:microsoft.com/office/officeart/2005/8/layout/list1"/>
    <dgm:cxn modelId="{A73F7DB0-31D3-4808-950D-67E2886E199A}" type="presParOf" srcId="{99F3688D-1E9D-4280-BC47-0428D30D5A10}" destId="{5BE5352D-818F-457A-94BA-5362AF48EDC2}" srcOrd="0" destOrd="0" presId="urn:microsoft.com/office/officeart/2005/8/layout/list1"/>
    <dgm:cxn modelId="{2128B65C-27E5-446A-A810-B2F88958670B}" type="presParOf" srcId="{99F3688D-1E9D-4280-BC47-0428D30D5A10}" destId="{CF56A629-79F4-4824-A095-CF783DCB05F4}" srcOrd="1" destOrd="0" presId="urn:microsoft.com/office/officeart/2005/8/layout/list1"/>
    <dgm:cxn modelId="{BCC36CC1-0AE6-4F16-8CAC-20D0BC0BF973}" type="presParOf" srcId="{1FCD7033-7F19-4F2E-8F4E-7B381A9BD703}" destId="{1E7DD490-DAD1-49D6-8826-8BE5B989B635}" srcOrd="5" destOrd="0" presId="urn:microsoft.com/office/officeart/2005/8/layout/list1"/>
    <dgm:cxn modelId="{C75F31A5-F988-4568-94B8-7AB0D8E3949A}" type="presParOf" srcId="{1FCD7033-7F19-4F2E-8F4E-7B381A9BD703}" destId="{C3EEE85D-07F4-489C-A7F7-BE1682776AA6}" srcOrd="6" destOrd="0" presId="urn:microsoft.com/office/officeart/2005/8/layout/list1"/>
    <dgm:cxn modelId="{E7DA77EF-33DB-41A3-9D6C-232CF7EF7ADD}" type="presParOf" srcId="{1FCD7033-7F19-4F2E-8F4E-7B381A9BD703}" destId="{7DF0B452-8031-4BD2-BF73-689556503A2E}" srcOrd="7" destOrd="0" presId="urn:microsoft.com/office/officeart/2005/8/layout/list1"/>
    <dgm:cxn modelId="{510966D8-2B78-4CE4-9AFA-B9611D356DE2}" type="presParOf" srcId="{1FCD7033-7F19-4F2E-8F4E-7B381A9BD703}" destId="{C7C48B5C-EE41-4A44-B064-D71605A56609}" srcOrd="8" destOrd="0" presId="urn:microsoft.com/office/officeart/2005/8/layout/list1"/>
    <dgm:cxn modelId="{26CC090C-F8B2-4CFE-96F1-195D169D7A26}" type="presParOf" srcId="{C7C48B5C-EE41-4A44-B064-D71605A56609}" destId="{ABEB9C29-3BD4-495E-BF64-88AA629B97A7}" srcOrd="0" destOrd="0" presId="urn:microsoft.com/office/officeart/2005/8/layout/list1"/>
    <dgm:cxn modelId="{2F70FF5B-FD34-4D9C-B75A-FB2282BF5312}" type="presParOf" srcId="{C7C48B5C-EE41-4A44-B064-D71605A56609}" destId="{B921AA4C-95A8-4FAA-A4D6-F89DD980CA45}" srcOrd="1" destOrd="0" presId="urn:microsoft.com/office/officeart/2005/8/layout/list1"/>
    <dgm:cxn modelId="{D0FB9A7A-B8D2-4359-B0B5-469F772C159F}" type="presParOf" srcId="{1FCD7033-7F19-4F2E-8F4E-7B381A9BD703}" destId="{642B79D0-F4B4-40D9-B111-4FB5704E8D35}" srcOrd="9" destOrd="0" presId="urn:microsoft.com/office/officeart/2005/8/layout/list1"/>
    <dgm:cxn modelId="{2AD77C31-0E6B-43E2-B7F5-80C992C7AC8F}" type="presParOf" srcId="{1FCD7033-7F19-4F2E-8F4E-7B381A9BD703}" destId="{6A58F6A5-BCF6-42A1-8FCE-4CAE75AE5D37}" srcOrd="10" destOrd="0" presId="urn:microsoft.com/office/officeart/2005/8/layout/list1"/>
    <dgm:cxn modelId="{08495B05-2348-41EC-AB2C-BCF8E6542D15}" type="presParOf" srcId="{1FCD7033-7F19-4F2E-8F4E-7B381A9BD703}" destId="{BF1CD841-FC31-48E2-9162-5509B8CBF1EB}" srcOrd="11" destOrd="0" presId="urn:microsoft.com/office/officeart/2005/8/layout/list1"/>
    <dgm:cxn modelId="{7BDFE5FF-2985-49E4-9A5C-2A073D94F834}" type="presParOf" srcId="{1FCD7033-7F19-4F2E-8F4E-7B381A9BD703}" destId="{DF730F08-CC84-41D4-83EF-BDE5DDD9DC78}" srcOrd="12" destOrd="0" presId="urn:microsoft.com/office/officeart/2005/8/layout/list1"/>
    <dgm:cxn modelId="{951820C3-61C2-49BD-85DB-FAC1D54E5BA1}" type="presParOf" srcId="{DF730F08-CC84-41D4-83EF-BDE5DDD9DC78}" destId="{6DFECB45-0DEE-4107-8351-6F3F538606E0}" srcOrd="0" destOrd="0" presId="urn:microsoft.com/office/officeart/2005/8/layout/list1"/>
    <dgm:cxn modelId="{70A01CD1-D0AE-4886-8D6D-B38211FF0A54}" type="presParOf" srcId="{DF730F08-CC84-41D4-83EF-BDE5DDD9DC78}" destId="{81E6D36E-B137-4A60-A509-62D73DA09A94}" srcOrd="1" destOrd="0" presId="urn:microsoft.com/office/officeart/2005/8/layout/list1"/>
    <dgm:cxn modelId="{F6DAE606-6953-461F-9C5E-4E450F90BC91}" type="presParOf" srcId="{1FCD7033-7F19-4F2E-8F4E-7B381A9BD703}" destId="{8A6E0D00-859B-4F2D-85CA-3EA396461A7B}" srcOrd="13" destOrd="0" presId="urn:microsoft.com/office/officeart/2005/8/layout/list1"/>
    <dgm:cxn modelId="{3EB1E97C-8590-441D-A04B-F54BE0C2C28C}" type="presParOf" srcId="{1FCD7033-7F19-4F2E-8F4E-7B381A9BD703}" destId="{6E580D9F-AD60-4623-83A8-85C9AB3DA850}" srcOrd="14" destOrd="0" presId="urn:microsoft.com/office/officeart/2005/8/layout/list1"/>
    <dgm:cxn modelId="{0D46D774-3BC5-44AE-AE0D-9214CCBB0FCC}" type="presParOf" srcId="{1FCD7033-7F19-4F2E-8F4E-7B381A9BD703}" destId="{0F01F307-8241-430C-A54C-44EC8C63DF74}" srcOrd="15" destOrd="0" presId="urn:microsoft.com/office/officeart/2005/8/layout/list1"/>
    <dgm:cxn modelId="{ED995141-C23F-4AA8-9F9E-3434FD751969}" type="presParOf" srcId="{1FCD7033-7F19-4F2E-8F4E-7B381A9BD703}" destId="{FAECB93F-7ABF-4052-91C6-169A35028FFD}" srcOrd="16" destOrd="0" presId="urn:microsoft.com/office/officeart/2005/8/layout/list1"/>
    <dgm:cxn modelId="{AFCA9A2C-0B42-4FDE-BD08-CA280A347A8B}" type="presParOf" srcId="{FAECB93F-7ABF-4052-91C6-169A35028FFD}" destId="{2DD0739A-CBC3-49F0-8612-722278913C37}" srcOrd="0" destOrd="0" presId="urn:microsoft.com/office/officeart/2005/8/layout/list1"/>
    <dgm:cxn modelId="{4E9315F7-10BA-4A87-944F-9A37049AF5C5}" type="presParOf" srcId="{FAECB93F-7ABF-4052-91C6-169A35028FFD}" destId="{3D1301BC-1AE9-4DE1-A221-E0CDCE77859B}" srcOrd="1" destOrd="0" presId="urn:microsoft.com/office/officeart/2005/8/layout/list1"/>
    <dgm:cxn modelId="{83E84A0E-7A37-4F4D-A3D7-82F1AA374D88}" type="presParOf" srcId="{1FCD7033-7F19-4F2E-8F4E-7B381A9BD703}" destId="{2B46F678-57AF-41CD-AD09-C08419603737}" srcOrd="17" destOrd="0" presId="urn:microsoft.com/office/officeart/2005/8/layout/list1"/>
    <dgm:cxn modelId="{515C7484-55C1-44C0-BBBB-19CB969C3B68}" type="presParOf" srcId="{1FCD7033-7F19-4F2E-8F4E-7B381A9BD703}" destId="{0A3A993B-D7AE-4B10-97F3-156B755C3F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D25B4E-B914-4F7F-8F88-32E7FFD589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l-PL"/>
        </a:p>
      </dgm:t>
    </dgm:pt>
    <dgm:pt modelId="{6D93D6B8-10AB-4345-9D59-D9254491FE86}" type="pres">
      <dgm:prSet presAssocID="{65D25B4E-B914-4F7F-8F88-32E7FFD589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AD712453-E0E1-4AE6-9335-CB28B73AE8F7}" type="presOf" srcId="{65D25B4E-B914-4F7F-8F88-32E7FFD5898B}" destId="{6D93D6B8-10AB-4345-9D59-D9254491FE86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40DC2E-6BD1-4E5F-B017-8554969EDC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750FCE3-BCA9-49B3-9DBC-23DAD11E4A5E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/>
            <a:t>Gdy jeździsz na rowerze zawsze zakładaj kask</a:t>
          </a:r>
          <a:endParaRPr lang="pl-PL" sz="2000" b="1" dirty="0"/>
        </a:p>
      </dgm:t>
    </dgm:pt>
    <dgm:pt modelId="{6D566658-14E0-4505-98BE-7FA29A52C903}" type="parTrans" cxnId="{D120A1D6-9788-4062-AF4C-1B1B30FCAC0F}">
      <dgm:prSet/>
      <dgm:spPr/>
      <dgm:t>
        <a:bodyPr/>
        <a:lstStyle/>
        <a:p>
          <a:endParaRPr lang="pl-PL"/>
        </a:p>
      </dgm:t>
    </dgm:pt>
    <dgm:pt modelId="{07936B3C-DC2F-4EBC-AA4D-0103E689FC77}" type="sibTrans" cxnId="{D120A1D6-9788-4062-AF4C-1B1B30FCAC0F}">
      <dgm:prSet/>
      <dgm:spPr/>
      <dgm:t>
        <a:bodyPr/>
        <a:lstStyle/>
        <a:p>
          <a:endParaRPr lang="pl-PL"/>
        </a:p>
      </dgm:t>
    </dgm:pt>
    <dgm:pt modelId="{C5F17F04-E2A2-4B0E-A1DE-F96B83C279B7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/>
            <a:t>Przestrzegaj przepisów drogowych.</a:t>
          </a:r>
          <a:endParaRPr lang="pl-PL" sz="2000" b="1" dirty="0"/>
        </a:p>
      </dgm:t>
    </dgm:pt>
    <dgm:pt modelId="{A03B4750-ECED-42CD-B5A6-D5A6237B40D9}" type="parTrans" cxnId="{661D0CBC-A2E1-42D4-8B99-36D448731E23}">
      <dgm:prSet/>
      <dgm:spPr/>
      <dgm:t>
        <a:bodyPr/>
        <a:lstStyle/>
        <a:p>
          <a:endParaRPr lang="pl-PL"/>
        </a:p>
      </dgm:t>
    </dgm:pt>
    <dgm:pt modelId="{9D978CC6-5E75-4C21-91EF-00AE02F64821}" type="sibTrans" cxnId="{661D0CBC-A2E1-42D4-8B99-36D448731E23}">
      <dgm:prSet/>
      <dgm:spPr/>
      <dgm:t>
        <a:bodyPr/>
        <a:lstStyle/>
        <a:p>
          <a:endParaRPr lang="pl-PL"/>
        </a:p>
      </dgm:t>
    </dgm:pt>
    <dgm:pt modelId="{1E392E90-CB26-47E8-A44B-6F1558E6D1B9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/>
            <a:t>Bądź widoczny na drodze - miej odblaski.</a:t>
          </a:r>
          <a:endParaRPr lang="pl-PL" sz="2000" b="1" dirty="0"/>
        </a:p>
      </dgm:t>
    </dgm:pt>
    <dgm:pt modelId="{8743E620-E823-4788-A563-47A8CC5606B9}" type="parTrans" cxnId="{2883A30E-CBB3-4C0D-9A0C-CDD1D104E94A}">
      <dgm:prSet/>
      <dgm:spPr/>
      <dgm:t>
        <a:bodyPr/>
        <a:lstStyle/>
        <a:p>
          <a:endParaRPr lang="pl-PL"/>
        </a:p>
      </dgm:t>
    </dgm:pt>
    <dgm:pt modelId="{35FF9155-1C70-45FB-B2A3-592C4B3CA025}" type="sibTrans" cxnId="{2883A30E-CBB3-4C0D-9A0C-CDD1D104E94A}">
      <dgm:prSet/>
      <dgm:spPr/>
      <dgm:t>
        <a:bodyPr/>
        <a:lstStyle/>
        <a:p>
          <a:endParaRPr lang="pl-PL"/>
        </a:p>
      </dgm:t>
    </dgm:pt>
    <dgm:pt modelId="{353AF67C-B568-44A5-B78C-E2BB1A14E2DF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/>
            <a:t>Bądź aktywny fizycznie ale zachowaj rozsądek</a:t>
          </a:r>
          <a:endParaRPr lang="pl-PL" sz="2000" b="1" dirty="0"/>
        </a:p>
      </dgm:t>
    </dgm:pt>
    <dgm:pt modelId="{5CE6FDAE-DAC7-46B1-BF23-846402D5E498}" type="parTrans" cxnId="{93262B6E-94A2-42BD-92AA-669F1E7ABECA}">
      <dgm:prSet/>
      <dgm:spPr/>
      <dgm:t>
        <a:bodyPr/>
        <a:lstStyle/>
        <a:p>
          <a:endParaRPr lang="pl-PL"/>
        </a:p>
      </dgm:t>
    </dgm:pt>
    <dgm:pt modelId="{7D4B11CB-EF1B-4048-BF83-D03843FFEA16}" type="sibTrans" cxnId="{93262B6E-94A2-42BD-92AA-669F1E7ABECA}">
      <dgm:prSet/>
      <dgm:spPr/>
      <dgm:t>
        <a:bodyPr/>
        <a:lstStyle/>
        <a:p>
          <a:endParaRPr lang="pl-PL"/>
        </a:p>
      </dgm:t>
    </dgm:pt>
    <dgm:pt modelId="{31848C1B-DDB7-45AB-83BD-37A08BD045EB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/>
            <a:t>nie uprawiaj sportów w miejscach niedozwolonych.</a:t>
          </a:r>
          <a:endParaRPr lang="pl-PL" sz="2000" b="1" dirty="0"/>
        </a:p>
      </dgm:t>
    </dgm:pt>
    <dgm:pt modelId="{8F1FC355-A3B1-446B-958A-0D9462246C79}" type="parTrans" cxnId="{BA17319F-433C-47BD-A185-014FB0DC7C7D}">
      <dgm:prSet/>
      <dgm:spPr/>
      <dgm:t>
        <a:bodyPr/>
        <a:lstStyle/>
        <a:p>
          <a:endParaRPr lang="pl-PL"/>
        </a:p>
      </dgm:t>
    </dgm:pt>
    <dgm:pt modelId="{9497535B-FBA5-4D8F-BC42-7D975C0E551D}" type="sibTrans" cxnId="{BA17319F-433C-47BD-A185-014FB0DC7C7D}">
      <dgm:prSet/>
      <dgm:spPr/>
      <dgm:t>
        <a:bodyPr/>
        <a:lstStyle/>
        <a:p>
          <a:endParaRPr lang="pl-PL"/>
        </a:p>
      </dgm:t>
    </dgm:pt>
    <dgm:pt modelId="{4F814B8A-B090-4607-A0DD-F52932BE502E}" type="pres">
      <dgm:prSet presAssocID="{7C40DC2E-6BD1-4E5F-B017-8554969EDC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723C6B9-05B3-402D-A570-3ADC6AE1C721}" type="pres">
      <dgm:prSet presAssocID="{2750FCE3-BCA9-49B3-9DBC-23DAD11E4A5E}" presName="parentLin" presStyleCnt="0"/>
      <dgm:spPr/>
    </dgm:pt>
    <dgm:pt modelId="{5451A46B-8B91-458D-8BC0-87B43B68CF00}" type="pres">
      <dgm:prSet presAssocID="{2750FCE3-BCA9-49B3-9DBC-23DAD11E4A5E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88070249-F47E-4364-910D-FB1EB1DD21D2}" type="pres">
      <dgm:prSet presAssocID="{2750FCE3-BCA9-49B3-9DBC-23DAD11E4A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76EFAB-F505-4847-93AA-24442234D9E8}" type="pres">
      <dgm:prSet presAssocID="{2750FCE3-BCA9-49B3-9DBC-23DAD11E4A5E}" presName="negativeSpace" presStyleCnt="0"/>
      <dgm:spPr/>
    </dgm:pt>
    <dgm:pt modelId="{DC25EB15-A313-4337-AC62-5C37C8899CE5}" type="pres">
      <dgm:prSet presAssocID="{2750FCE3-BCA9-49B3-9DBC-23DAD11E4A5E}" presName="childText" presStyleLbl="conFgAcc1" presStyleIdx="0" presStyleCnt="5">
        <dgm:presLayoutVars>
          <dgm:bulletEnabled val="1"/>
        </dgm:presLayoutVars>
      </dgm:prSet>
      <dgm:spPr/>
    </dgm:pt>
    <dgm:pt modelId="{25985AAA-0EA5-4096-998D-80EC3E00C574}" type="pres">
      <dgm:prSet presAssocID="{07936B3C-DC2F-4EBC-AA4D-0103E689FC77}" presName="spaceBetweenRectangles" presStyleCnt="0"/>
      <dgm:spPr/>
    </dgm:pt>
    <dgm:pt modelId="{D66EEE0B-FFA5-44C3-A101-834EDE7B7B52}" type="pres">
      <dgm:prSet presAssocID="{C5F17F04-E2A2-4B0E-A1DE-F96B83C279B7}" presName="parentLin" presStyleCnt="0"/>
      <dgm:spPr/>
    </dgm:pt>
    <dgm:pt modelId="{0EEDB6BD-717D-4ADD-9855-1A3E32AE9F8B}" type="pres">
      <dgm:prSet presAssocID="{C5F17F04-E2A2-4B0E-A1DE-F96B83C279B7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EE400B62-88D7-4A9D-8724-F2F884C923FE}" type="pres">
      <dgm:prSet presAssocID="{C5F17F04-E2A2-4B0E-A1DE-F96B83C279B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EDA0E-5EBD-4ECA-9113-B44E0E1C7555}" type="pres">
      <dgm:prSet presAssocID="{C5F17F04-E2A2-4B0E-A1DE-F96B83C279B7}" presName="negativeSpace" presStyleCnt="0"/>
      <dgm:spPr/>
    </dgm:pt>
    <dgm:pt modelId="{21FE3DC6-28C8-48CC-9228-74CAA07ADF43}" type="pres">
      <dgm:prSet presAssocID="{C5F17F04-E2A2-4B0E-A1DE-F96B83C279B7}" presName="childText" presStyleLbl="conFgAcc1" presStyleIdx="1" presStyleCnt="5">
        <dgm:presLayoutVars>
          <dgm:bulletEnabled val="1"/>
        </dgm:presLayoutVars>
      </dgm:prSet>
      <dgm:spPr/>
    </dgm:pt>
    <dgm:pt modelId="{45C8D511-2D04-4DEE-B825-AA8D63792D7F}" type="pres">
      <dgm:prSet presAssocID="{9D978CC6-5E75-4C21-91EF-00AE02F64821}" presName="spaceBetweenRectangles" presStyleCnt="0"/>
      <dgm:spPr/>
    </dgm:pt>
    <dgm:pt modelId="{6A2ED822-634F-470E-ABAF-1A6A11AECA1D}" type="pres">
      <dgm:prSet presAssocID="{1E392E90-CB26-47E8-A44B-6F1558E6D1B9}" presName="parentLin" presStyleCnt="0"/>
      <dgm:spPr/>
    </dgm:pt>
    <dgm:pt modelId="{8FF18668-53DD-488F-92A2-D3BDD89384E0}" type="pres">
      <dgm:prSet presAssocID="{1E392E90-CB26-47E8-A44B-6F1558E6D1B9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69270C73-F9A2-45C8-BDC8-5C363D456B52}" type="pres">
      <dgm:prSet presAssocID="{1E392E90-CB26-47E8-A44B-6F1558E6D1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0498DD-52D0-4C3B-AAA3-C87B7007F4E0}" type="pres">
      <dgm:prSet presAssocID="{1E392E90-CB26-47E8-A44B-6F1558E6D1B9}" presName="negativeSpace" presStyleCnt="0"/>
      <dgm:spPr/>
    </dgm:pt>
    <dgm:pt modelId="{BD1FA30F-4AFA-4D77-A380-EDEDF9A9175F}" type="pres">
      <dgm:prSet presAssocID="{1E392E90-CB26-47E8-A44B-6F1558E6D1B9}" presName="childText" presStyleLbl="conFgAcc1" presStyleIdx="2" presStyleCnt="5">
        <dgm:presLayoutVars>
          <dgm:bulletEnabled val="1"/>
        </dgm:presLayoutVars>
      </dgm:prSet>
      <dgm:spPr/>
    </dgm:pt>
    <dgm:pt modelId="{4604558B-ECF9-49DA-9264-C3B777446EED}" type="pres">
      <dgm:prSet presAssocID="{35FF9155-1C70-45FB-B2A3-592C4B3CA025}" presName="spaceBetweenRectangles" presStyleCnt="0"/>
      <dgm:spPr/>
    </dgm:pt>
    <dgm:pt modelId="{4C6402BC-D6B0-4BF2-A826-BBB83AB00F7B}" type="pres">
      <dgm:prSet presAssocID="{353AF67C-B568-44A5-B78C-E2BB1A14E2DF}" presName="parentLin" presStyleCnt="0"/>
      <dgm:spPr/>
    </dgm:pt>
    <dgm:pt modelId="{619B9079-68C7-437C-96CC-A6507A6C8307}" type="pres">
      <dgm:prSet presAssocID="{353AF67C-B568-44A5-B78C-E2BB1A14E2DF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E9ECB29E-D15A-4F30-B2A5-76AACCC54183}" type="pres">
      <dgm:prSet presAssocID="{353AF67C-B568-44A5-B78C-E2BB1A14E2D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68ED15-1C76-42AA-8DB9-D22A3251AAB1}" type="pres">
      <dgm:prSet presAssocID="{353AF67C-B568-44A5-B78C-E2BB1A14E2DF}" presName="negativeSpace" presStyleCnt="0"/>
      <dgm:spPr/>
    </dgm:pt>
    <dgm:pt modelId="{30A12542-B9B4-4A1B-99C8-5138ED882CEE}" type="pres">
      <dgm:prSet presAssocID="{353AF67C-B568-44A5-B78C-E2BB1A14E2DF}" presName="childText" presStyleLbl="conFgAcc1" presStyleIdx="3" presStyleCnt="5">
        <dgm:presLayoutVars>
          <dgm:bulletEnabled val="1"/>
        </dgm:presLayoutVars>
      </dgm:prSet>
      <dgm:spPr/>
    </dgm:pt>
    <dgm:pt modelId="{198E015E-4F3A-4535-A540-F65AF23213C1}" type="pres">
      <dgm:prSet presAssocID="{7D4B11CB-EF1B-4048-BF83-D03843FFEA16}" presName="spaceBetweenRectangles" presStyleCnt="0"/>
      <dgm:spPr/>
    </dgm:pt>
    <dgm:pt modelId="{6B6ADA56-28C1-4F73-BF8D-8B4650C3C8DA}" type="pres">
      <dgm:prSet presAssocID="{31848C1B-DDB7-45AB-83BD-37A08BD045EB}" presName="parentLin" presStyleCnt="0"/>
      <dgm:spPr/>
    </dgm:pt>
    <dgm:pt modelId="{6EA95971-E41E-49E3-BEB0-EE4B850D3C92}" type="pres">
      <dgm:prSet presAssocID="{31848C1B-DDB7-45AB-83BD-37A08BD045EB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9961D263-76A2-4ED8-897D-357BA3BF1193}" type="pres">
      <dgm:prSet presAssocID="{31848C1B-DDB7-45AB-83BD-37A08BD045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24F3D-1063-4358-8A5C-10ABD0153400}" type="pres">
      <dgm:prSet presAssocID="{31848C1B-DDB7-45AB-83BD-37A08BD045EB}" presName="negativeSpace" presStyleCnt="0"/>
      <dgm:spPr/>
    </dgm:pt>
    <dgm:pt modelId="{EF99CA7F-380E-4739-96CB-2CF0EC7B27CD}" type="pres">
      <dgm:prSet presAssocID="{31848C1B-DDB7-45AB-83BD-37A08BD045E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8A4E2F-31F1-40FA-8C28-D6A0C208044A}" type="presOf" srcId="{7C40DC2E-6BD1-4E5F-B017-8554969EDC24}" destId="{4F814B8A-B090-4607-A0DD-F52932BE502E}" srcOrd="0" destOrd="0" presId="urn:microsoft.com/office/officeart/2005/8/layout/list1"/>
    <dgm:cxn modelId="{79AE0786-F8D2-4CE4-B52A-B4D7B57E5C7C}" type="presOf" srcId="{1E392E90-CB26-47E8-A44B-6F1558E6D1B9}" destId="{8FF18668-53DD-488F-92A2-D3BDD89384E0}" srcOrd="0" destOrd="0" presId="urn:microsoft.com/office/officeart/2005/8/layout/list1"/>
    <dgm:cxn modelId="{D1CEAF46-AB4B-4BF4-BF81-7CAC23176D68}" type="presOf" srcId="{353AF67C-B568-44A5-B78C-E2BB1A14E2DF}" destId="{E9ECB29E-D15A-4F30-B2A5-76AACCC54183}" srcOrd="1" destOrd="0" presId="urn:microsoft.com/office/officeart/2005/8/layout/list1"/>
    <dgm:cxn modelId="{D120A1D6-9788-4062-AF4C-1B1B30FCAC0F}" srcId="{7C40DC2E-6BD1-4E5F-B017-8554969EDC24}" destId="{2750FCE3-BCA9-49B3-9DBC-23DAD11E4A5E}" srcOrd="0" destOrd="0" parTransId="{6D566658-14E0-4505-98BE-7FA29A52C903}" sibTransId="{07936B3C-DC2F-4EBC-AA4D-0103E689FC77}"/>
    <dgm:cxn modelId="{BD33F2C3-FE86-4CB5-8FEE-6F290DA27803}" type="presOf" srcId="{C5F17F04-E2A2-4B0E-A1DE-F96B83C279B7}" destId="{0EEDB6BD-717D-4ADD-9855-1A3E32AE9F8B}" srcOrd="0" destOrd="0" presId="urn:microsoft.com/office/officeart/2005/8/layout/list1"/>
    <dgm:cxn modelId="{DA5075A9-BE52-404C-9C36-355EC469CB93}" type="presOf" srcId="{2750FCE3-BCA9-49B3-9DBC-23DAD11E4A5E}" destId="{5451A46B-8B91-458D-8BC0-87B43B68CF00}" srcOrd="0" destOrd="0" presId="urn:microsoft.com/office/officeart/2005/8/layout/list1"/>
    <dgm:cxn modelId="{93262B6E-94A2-42BD-92AA-669F1E7ABECA}" srcId="{7C40DC2E-6BD1-4E5F-B017-8554969EDC24}" destId="{353AF67C-B568-44A5-B78C-E2BB1A14E2DF}" srcOrd="3" destOrd="0" parTransId="{5CE6FDAE-DAC7-46B1-BF23-846402D5E498}" sibTransId="{7D4B11CB-EF1B-4048-BF83-D03843FFEA16}"/>
    <dgm:cxn modelId="{B0DB15EE-5F70-4A2A-A373-C52295900F7A}" type="presOf" srcId="{1E392E90-CB26-47E8-A44B-6F1558E6D1B9}" destId="{69270C73-F9A2-45C8-BDC8-5C363D456B52}" srcOrd="1" destOrd="0" presId="urn:microsoft.com/office/officeart/2005/8/layout/list1"/>
    <dgm:cxn modelId="{2883A30E-CBB3-4C0D-9A0C-CDD1D104E94A}" srcId="{7C40DC2E-6BD1-4E5F-B017-8554969EDC24}" destId="{1E392E90-CB26-47E8-A44B-6F1558E6D1B9}" srcOrd="2" destOrd="0" parTransId="{8743E620-E823-4788-A563-47A8CC5606B9}" sibTransId="{35FF9155-1C70-45FB-B2A3-592C4B3CA025}"/>
    <dgm:cxn modelId="{661D0CBC-A2E1-42D4-8B99-36D448731E23}" srcId="{7C40DC2E-6BD1-4E5F-B017-8554969EDC24}" destId="{C5F17F04-E2A2-4B0E-A1DE-F96B83C279B7}" srcOrd="1" destOrd="0" parTransId="{A03B4750-ECED-42CD-B5A6-D5A6237B40D9}" sibTransId="{9D978CC6-5E75-4C21-91EF-00AE02F64821}"/>
    <dgm:cxn modelId="{F9EB27C4-47FC-42F3-9AEC-1BC9BA716A6F}" type="presOf" srcId="{31848C1B-DDB7-45AB-83BD-37A08BD045EB}" destId="{9961D263-76A2-4ED8-897D-357BA3BF1193}" srcOrd="1" destOrd="0" presId="urn:microsoft.com/office/officeart/2005/8/layout/list1"/>
    <dgm:cxn modelId="{994EE2C3-CA64-4B79-B77B-A392B7DB5769}" type="presOf" srcId="{C5F17F04-E2A2-4B0E-A1DE-F96B83C279B7}" destId="{EE400B62-88D7-4A9D-8724-F2F884C923FE}" srcOrd="1" destOrd="0" presId="urn:microsoft.com/office/officeart/2005/8/layout/list1"/>
    <dgm:cxn modelId="{BA17319F-433C-47BD-A185-014FB0DC7C7D}" srcId="{7C40DC2E-6BD1-4E5F-B017-8554969EDC24}" destId="{31848C1B-DDB7-45AB-83BD-37A08BD045EB}" srcOrd="4" destOrd="0" parTransId="{8F1FC355-A3B1-446B-958A-0D9462246C79}" sibTransId="{9497535B-FBA5-4D8F-BC42-7D975C0E551D}"/>
    <dgm:cxn modelId="{A9CD2EB8-88B3-40E9-83A3-B9FDD023BF39}" type="presOf" srcId="{31848C1B-DDB7-45AB-83BD-37A08BD045EB}" destId="{6EA95971-E41E-49E3-BEB0-EE4B850D3C92}" srcOrd="0" destOrd="0" presId="urn:microsoft.com/office/officeart/2005/8/layout/list1"/>
    <dgm:cxn modelId="{60831C10-4F83-4EAD-AA48-7742F9435349}" type="presOf" srcId="{353AF67C-B568-44A5-B78C-E2BB1A14E2DF}" destId="{619B9079-68C7-437C-96CC-A6507A6C8307}" srcOrd="0" destOrd="0" presId="urn:microsoft.com/office/officeart/2005/8/layout/list1"/>
    <dgm:cxn modelId="{F3DFC153-3BC5-45DE-BC2A-3D2C3408004F}" type="presOf" srcId="{2750FCE3-BCA9-49B3-9DBC-23DAD11E4A5E}" destId="{88070249-F47E-4364-910D-FB1EB1DD21D2}" srcOrd="1" destOrd="0" presId="urn:microsoft.com/office/officeart/2005/8/layout/list1"/>
    <dgm:cxn modelId="{1862B4CE-3D6B-4D37-A25E-2BE1194DF2E6}" type="presParOf" srcId="{4F814B8A-B090-4607-A0DD-F52932BE502E}" destId="{A723C6B9-05B3-402D-A570-3ADC6AE1C721}" srcOrd="0" destOrd="0" presId="urn:microsoft.com/office/officeart/2005/8/layout/list1"/>
    <dgm:cxn modelId="{2EA44A29-E06D-4B6D-949C-499BF27F3970}" type="presParOf" srcId="{A723C6B9-05B3-402D-A570-3ADC6AE1C721}" destId="{5451A46B-8B91-458D-8BC0-87B43B68CF00}" srcOrd="0" destOrd="0" presId="urn:microsoft.com/office/officeart/2005/8/layout/list1"/>
    <dgm:cxn modelId="{E759C0A3-DC35-4A6F-BB35-20FB1F029DD1}" type="presParOf" srcId="{A723C6B9-05B3-402D-A570-3ADC6AE1C721}" destId="{88070249-F47E-4364-910D-FB1EB1DD21D2}" srcOrd="1" destOrd="0" presId="urn:microsoft.com/office/officeart/2005/8/layout/list1"/>
    <dgm:cxn modelId="{77F6D886-CFFA-4605-8692-DDE51D49C4C0}" type="presParOf" srcId="{4F814B8A-B090-4607-A0DD-F52932BE502E}" destId="{B576EFAB-F505-4847-93AA-24442234D9E8}" srcOrd="1" destOrd="0" presId="urn:microsoft.com/office/officeart/2005/8/layout/list1"/>
    <dgm:cxn modelId="{F4E36B7D-5922-495C-8833-4B32C7607DD0}" type="presParOf" srcId="{4F814B8A-B090-4607-A0DD-F52932BE502E}" destId="{DC25EB15-A313-4337-AC62-5C37C8899CE5}" srcOrd="2" destOrd="0" presId="urn:microsoft.com/office/officeart/2005/8/layout/list1"/>
    <dgm:cxn modelId="{7BCF1A0C-58C4-457B-981F-E3AC810049F7}" type="presParOf" srcId="{4F814B8A-B090-4607-A0DD-F52932BE502E}" destId="{25985AAA-0EA5-4096-998D-80EC3E00C574}" srcOrd="3" destOrd="0" presId="urn:microsoft.com/office/officeart/2005/8/layout/list1"/>
    <dgm:cxn modelId="{91138F0D-8F9B-4EC9-9DB0-4DB265B6C185}" type="presParOf" srcId="{4F814B8A-B090-4607-A0DD-F52932BE502E}" destId="{D66EEE0B-FFA5-44C3-A101-834EDE7B7B52}" srcOrd="4" destOrd="0" presId="urn:microsoft.com/office/officeart/2005/8/layout/list1"/>
    <dgm:cxn modelId="{1E576161-E07C-4DB6-8419-5662DF711DE6}" type="presParOf" srcId="{D66EEE0B-FFA5-44C3-A101-834EDE7B7B52}" destId="{0EEDB6BD-717D-4ADD-9855-1A3E32AE9F8B}" srcOrd="0" destOrd="0" presId="urn:microsoft.com/office/officeart/2005/8/layout/list1"/>
    <dgm:cxn modelId="{1BC697B2-0EE3-46D4-B5B5-A35B2D1D168E}" type="presParOf" srcId="{D66EEE0B-FFA5-44C3-A101-834EDE7B7B52}" destId="{EE400B62-88D7-4A9D-8724-F2F884C923FE}" srcOrd="1" destOrd="0" presId="urn:microsoft.com/office/officeart/2005/8/layout/list1"/>
    <dgm:cxn modelId="{B460BC83-1A8B-4528-B5D0-A9DE60D1C6B5}" type="presParOf" srcId="{4F814B8A-B090-4607-A0DD-F52932BE502E}" destId="{976EDA0E-5EBD-4ECA-9113-B44E0E1C7555}" srcOrd="5" destOrd="0" presId="urn:microsoft.com/office/officeart/2005/8/layout/list1"/>
    <dgm:cxn modelId="{B239BCCB-F2D3-4D65-9E14-4E28E3E69AB0}" type="presParOf" srcId="{4F814B8A-B090-4607-A0DD-F52932BE502E}" destId="{21FE3DC6-28C8-48CC-9228-74CAA07ADF43}" srcOrd="6" destOrd="0" presId="urn:microsoft.com/office/officeart/2005/8/layout/list1"/>
    <dgm:cxn modelId="{F6DF49FF-4D25-46BA-A99A-467523C7A451}" type="presParOf" srcId="{4F814B8A-B090-4607-A0DD-F52932BE502E}" destId="{45C8D511-2D04-4DEE-B825-AA8D63792D7F}" srcOrd="7" destOrd="0" presId="urn:microsoft.com/office/officeart/2005/8/layout/list1"/>
    <dgm:cxn modelId="{03405032-88C0-4540-B436-473989B7A447}" type="presParOf" srcId="{4F814B8A-B090-4607-A0DD-F52932BE502E}" destId="{6A2ED822-634F-470E-ABAF-1A6A11AECA1D}" srcOrd="8" destOrd="0" presId="urn:microsoft.com/office/officeart/2005/8/layout/list1"/>
    <dgm:cxn modelId="{1EA05511-23D1-4632-AD74-ECC24080E768}" type="presParOf" srcId="{6A2ED822-634F-470E-ABAF-1A6A11AECA1D}" destId="{8FF18668-53DD-488F-92A2-D3BDD89384E0}" srcOrd="0" destOrd="0" presId="urn:microsoft.com/office/officeart/2005/8/layout/list1"/>
    <dgm:cxn modelId="{6A6C2DA7-846F-4B1B-83F5-3FC0A6B84FEF}" type="presParOf" srcId="{6A2ED822-634F-470E-ABAF-1A6A11AECA1D}" destId="{69270C73-F9A2-45C8-BDC8-5C363D456B52}" srcOrd="1" destOrd="0" presId="urn:microsoft.com/office/officeart/2005/8/layout/list1"/>
    <dgm:cxn modelId="{B39B778E-8ECE-453A-9C88-9B78881CD724}" type="presParOf" srcId="{4F814B8A-B090-4607-A0DD-F52932BE502E}" destId="{CB0498DD-52D0-4C3B-AAA3-C87B7007F4E0}" srcOrd="9" destOrd="0" presId="urn:microsoft.com/office/officeart/2005/8/layout/list1"/>
    <dgm:cxn modelId="{6CD013FB-5CD4-4B33-B253-1884F4E91A9A}" type="presParOf" srcId="{4F814B8A-B090-4607-A0DD-F52932BE502E}" destId="{BD1FA30F-4AFA-4D77-A380-EDEDF9A9175F}" srcOrd="10" destOrd="0" presId="urn:microsoft.com/office/officeart/2005/8/layout/list1"/>
    <dgm:cxn modelId="{FE42A897-813D-475E-B544-991699E4B70C}" type="presParOf" srcId="{4F814B8A-B090-4607-A0DD-F52932BE502E}" destId="{4604558B-ECF9-49DA-9264-C3B777446EED}" srcOrd="11" destOrd="0" presId="urn:microsoft.com/office/officeart/2005/8/layout/list1"/>
    <dgm:cxn modelId="{9135FB22-7119-4652-A67D-5E06D2EF7AE2}" type="presParOf" srcId="{4F814B8A-B090-4607-A0DD-F52932BE502E}" destId="{4C6402BC-D6B0-4BF2-A826-BBB83AB00F7B}" srcOrd="12" destOrd="0" presId="urn:microsoft.com/office/officeart/2005/8/layout/list1"/>
    <dgm:cxn modelId="{083073E7-16A8-4850-9EAE-E0F172935732}" type="presParOf" srcId="{4C6402BC-D6B0-4BF2-A826-BBB83AB00F7B}" destId="{619B9079-68C7-437C-96CC-A6507A6C8307}" srcOrd="0" destOrd="0" presId="urn:microsoft.com/office/officeart/2005/8/layout/list1"/>
    <dgm:cxn modelId="{537A844E-E795-4BDB-8FD5-4BF363848837}" type="presParOf" srcId="{4C6402BC-D6B0-4BF2-A826-BBB83AB00F7B}" destId="{E9ECB29E-D15A-4F30-B2A5-76AACCC54183}" srcOrd="1" destOrd="0" presId="urn:microsoft.com/office/officeart/2005/8/layout/list1"/>
    <dgm:cxn modelId="{42B07F56-F91B-4162-9699-00ED20C9F5C1}" type="presParOf" srcId="{4F814B8A-B090-4607-A0DD-F52932BE502E}" destId="{5468ED15-1C76-42AA-8DB9-D22A3251AAB1}" srcOrd="13" destOrd="0" presId="urn:microsoft.com/office/officeart/2005/8/layout/list1"/>
    <dgm:cxn modelId="{20F090C3-73C5-40EF-8ABC-F7FB47374349}" type="presParOf" srcId="{4F814B8A-B090-4607-A0DD-F52932BE502E}" destId="{30A12542-B9B4-4A1B-99C8-5138ED882CEE}" srcOrd="14" destOrd="0" presId="urn:microsoft.com/office/officeart/2005/8/layout/list1"/>
    <dgm:cxn modelId="{1C568C9F-01C1-459B-B430-94E3263B733A}" type="presParOf" srcId="{4F814B8A-B090-4607-A0DD-F52932BE502E}" destId="{198E015E-4F3A-4535-A540-F65AF23213C1}" srcOrd="15" destOrd="0" presId="urn:microsoft.com/office/officeart/2005/8/layout/list1"/>
    <dgm:cxn modelId="{C5817AD6-4135-4D98-8AF4-57E10825FA8B}" type="presParOf" srcId="{4F814B8A-B090-4607-A0DD-F52932BE502E}" destId="{6B6ADA56-28C1-4F73-BF8D-8B4650C3C8DA}" srcOrd="16" destOrd="0" presId="urn:microsoft.com/office/officeart/2005/8/layout/list1"/>
    <dgm:cxn modelId="{6768C345-31D5-4A8E-A318-CF68E8740687}" type="presParOf" srcId="{6B6ADA56-28C1-4F73-BF8D-8B4650C3C8DA}" destId="{6EA95971-E41E-49E3-BEB0-EE4B850D3C92}" srcOrd="0" destOrd="0" presId="urn:microsoft.com/office/officeart/2005/8/layout/list1"/>
    <dgm:cxn modelId="{B68A6E60-657D-471C-A084-05DF840BFEBB}" type="presParOf" srcId="{6B6ADA56-28C1-4F73-BF8D-8B4650C3C8DA}" destId="{9961D263-76A2-4ED8-897D-357BA3BF1193}" srcOrd="1" destOrd="0" presId="urn:microsoft.com/office/officeart/2005/8/layout/list1"/>
    <dgm:cxn modelId="{954B144F-EE3C-4F15-B324-8E39E16D441A}" type="presParOf" srcId="{4F814B8A-B090-4607-A0DD-F52932BE502E}" destId="{1AB24F3D-1063-4358-8A5C-10ABD0153400}" srcOrd="17" destOrd="0" presId="urn:microsoft.com/office/officeart/2005/8/layout/list1"/>
    <dgm:cxn modelId="{B9E617F2-FF15-4286-ABB4-256849D0B989}" type="presParOf" srcId="{4F814B8A-B090-4607-A0DD-F52932BE502E}" destId="{EF99CA7F-380E-4739-96CB-2CF0EC7B27C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B0EBBD-2477-4849-8482-6CE03CE825B4}">
      <dsp:nvSpPr>
        <dsp:cNvPr id="0" name=""/>
        <dsp:cNvSpPr/>
      </dsp:nvSpPr>
      <dsp:spPr>
        <a:xfrm>
          <a:off x="0" y="390365"/>
          <a:ext cx="7286676" cy="529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032DAF13-D25E-4A20-8143-03BCA6EE7C77}">
      <dsp:nvSpPr>
        <dsp:cNvPr id="0" name=""/>
        <dsp:cNvSpPr/>
      </dsp:nvSpPr>
      <dsp:spPr>
        <a:xfrm>
          <a:off x="364333" y="80405"/>
          <a:ext cx="51006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Nie kąp się w miejscach niedozwolonych - korzystaj tylko ze strzeżonych kąpielisk</a:t>
          </a:r>
          <a:r>
            <a:rPr lang="pl-PL" sz="2400" kern="1200" dirty="0" smtClean="0"/>
            <a:t>.</a:t>
          </a:r>
          <a:endParaRPr lang="pl-PL" sz="2400" kern="1200" dirty="0"/>
        </a:p>
      </dsp:txBody>
      <dsp:txXfrm>
        <a:off x="364333" y="80405"/>
        <a:ext cx="5100673" cy="619920"/>
      </dsp:txXfrm>
    </dsp:sp>
    <dsp:sp modelId="{CF5908E3-65BB-4AF7-B0BB-6B912C697F38}">
      <dsp:nvSpPr>
        <dsp:cNvPr id="0" name=""/>
        <dsp:cNvSpPr/>
      </dsp:nvSpPr>
      <dsp:spPr>
        <a:xfrm>
          <a:off x="0" y="1342925"/>
          <a:ext cx="7286676" cy="529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7D1EF5E-FB1F-4568-8A2C-54BCC2E4B0C0}">
      <dsp:nvSpPr>
        <dsp:cNvPr id="0" name=""/>
        <dsp:cNvSpPr/>
      </dsp:nvSpPr>
      <dsp:spPr>
        <a:xfrm>
          <a:off x="364333" y="1032965"/>
          <a:ext cx="51006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Nigdy nie skacz do wody o nieznanym dnie.</a:t>
          </a:r>
          <a:endParaRPr lang="pl-PL" sz="2400" b="1" kern="1200" dirty="0"/>
        </a:p>
      </dsp:txBody>
      <dsp:txXfrm>
        <a:off x="364333" y="1032965"/>
        <a:ext cx="5100673" cy="619920"/>
      </dsp:txXfrm>
    </dsp:sp>
    <dsp:sp modelId="{D3E46BFF-619B-4305-8FF6-654009BFE89F}">
      <dsp:nvSpPr>
        <dsp:cNvPr id="0" name=""/>
        <dsp:cNvSpPr/>
      </dsp:nvSpPr>
      <dsp:spPr>
        <a:xfrm>
          <a:off x="0" y="2295486"/>
          <a:ext cx="7286676" cy="529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361E0CA-ACE7-456E-9686-925AC04FB71B}">
      <dsp:nvSpPr>
        <dsp:cNvPr id="0" name=""/>
        <dsp:cNvSpPr/>
      </dsp:nvSpPr>
      <dsp:spPr>
        <a:xfrm>
          <a:off x="364333" y="1985525"/>
          <a:ext cx="51006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Nie zanurzaj się gwałtownie w wodzie po długim przebywaniu na słońcu.</a:t>
          </a:r>
          <a:endParaRPr lang="pl-PL" sz="2000" b="1" kern="1200" dirty="0"/>
        </a:p>
      </dsp:txBody>
      <dsp:txXfrm>
        <a:off x="364333" y="1985525"/>
        <a:ext cx="5100673" cy="619920"/>
      </dsp:txXfrm>
    </dsp:sp>
    <dsp:sp modelId="{F13634E7-19CC-4F64-991F-BACFA3875A96}">
      <dsp:nvSpPr>
        <dsp:cNvPr id="0" name=""/>
        <dsp:cNvSpPr/>
      </dsp:nvSpPr>
      <dsp:spPr>
        <a:xfrm>
          <a:off x="0" y="3182080"/>
          <a:ext cx="7286676" cy="529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3CD05F7-D78D-4F03-B86D-9CEDED70DF3F}">
      <dsp:nvSpPr>
        <dsp:cNvPr id="0" name=""/>
        <dsp:cNvSpPr/>
      </dsp:nvSpPr>
      <dsp:spPr>
        <a:xfrm>
          <a:off x="364333" y="2938086"/>
          <a:ext cx="5100673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793" tIns="0" rIns="1927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Nie rób hałasu - ratownik może nie usłyszeć czyjegoś wołania o pomoc.</a:t>
          </a:r>
          <a:endParaRPr lang="pl-PL" sz="2400" b="1" kern="1200" dirty="0"/>
        </a:p>
      </dsp:txBody>
      <dsp:txXfrm>
        <a:off x="364333" y="2938086"/>
        <a:ext cx="5100673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01FD2A-E493-4566-B2F8-83B74CD50B75}">
      <dsp:nvSpPr>
        <dsp:cNvPr id="0" name=""/>
        <dsp:cNvSpPr/>
      </dsp:nvSpPr>
      <dsp:spPr>
        <a:xfrm>
          <a:off x="0" y="388543"/>
          <a:ext cx="7786742" cy="554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B90AB79-BBDB-47F9-A0C0-AA39A1561B39}">
      <dsp:nvSpPr>
        <dsp:cNvPr id="0" name=""/>
        <dsp:cNvSpPr/>
      </dsp:nvSpPr>
      <dsp:spPr>
        <a:xfrm>
          <a:off x="389337" y="63823"/>
          <a:ext cx="5450719" cy="6494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Przed wyjściem w góry sprawdź prognozę pogody.</a:t>
          </a:r>
          <a:endParaRPr lang="pl-PL" sz="2200" b="1" kern="1200" dirty="0"/>
        </a:p>
      </dsp:txBody>
      <dsp:txXfrm>
        <a:off x="389337" y="63823"/>
        <a:ext cx="5450719" cy="649440"/>
      </dsp:txXfrm>
    </dsp:sp>
    <dsp:sp modelId="{2D7C40C2-B603-44E6-811C-782BBB7C9455}">
      <dsp:nvSpPr>
        <dsp:cNvPr id="0" name=""/>
        <dsp:cNvSpPr/>
      </dsp:nvSpPr>
      <dsp:spPr>
        <a:xfrm>
          <a:off x="0" y="1386463"/>
          <a:ext cx="7786742" cy="554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90F0463-4485-4AF8-97B8-05EDA880EA68}">
      <dsp:nvSpPr>
        <dsp:cNvPr id="0" name=""/>
        <dsp:cNvSpPr/>
      </dsp:nvSpPr>
      <dsp:spPr>
        <a:xfrm>
          <a:off x="389337" y="1061743"/>
          <a:ext cx="5450719" cy="6494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Zaopatrz się w apteczkę i telefon komórkowy.</a:t>
          </a:r>
          <a:endParaRPr lang="pl-PL" sz="2200" b="1" kern="1200" dirty="0"/>
        </a:p>
      </dsp:txBody>
      <dsp:txXfrm>
        <a:off x="389337" y="1061743"/>
        <a:ext cx="5450719" cy="649440"/>
      </dsp:txXfrm>
    </dsp:sp>
    <dsp:sp modelId="{CFB60C5E-A507-4A55-9AC5-5A4D9F4A8F6C}">
      <dsp:nvSpPr>
        <dsp:cNvPr id="0" name=""/>
        <dsp:cNvSpPr/>
      </dsp:nvSpPr>
      <dsp:spPr>
        <a:xfrm>
          <a:off x="0" y="2384383"/>
          <a:ext cx="7786742" cy="554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4B8FCB8-3777-427C-9C3C-11DDA74FBB77}">
      <dsp:nvSpPr>
        <dsp:cNvPr id="0" name=""/>
        <dsp:cNvSpPr/>
      </dsp:nvSpPr>
      <dsp:spPr>
        <a:xfrm>
          <a:off x="389337" y="2059664"/>
          <a:ext cx="5450719" cy="6494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Nigdy nie schodź ze szlaku i nie oddalaj się od grupy</a:t>
          </a:r>
          <a:endParaRPr lang="pl-PL" sz="1800" b="1" kern="1200" dirty="0"/>
        </a:p>
      </dsp:txBody>
      <dsp:txXfrm>
        <a:off x="389337" y="2059664"/>
        <a:ext cx="5450719" cy="649440"/>
      </dsp:txXfrm>
    </dsp:sp>
    <dsp:sp modelId="{16EFE94F-7284-42F0-98F2-62922E7BD8E9}">
      <dsp:nvSpPr>
        <dsp:cNvPr id="0" name=""/>
        <dsp:cNvSpPr/>
      </dsp:nvSpPr>
      <dsp:spPr>
        <a:xfrm>
          <a:off x="0" y="3382304"/>
          <a:ext cx="7786742" cy="554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EE3416BD-5D6D-4B60-98C2-F96A6C0475C2}">
      <dsp:nvSpPr>
        <dsp:cNvPr id="0" name=""/>
        <dsp:cNvSpPr/>
      </dsp:nvSpPr>
      <dsp:spPr>
        <a:xfrm>
          <a:off x="389337" y="3057584"/>
          <a:ext cx="5450719" cy="64944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6024" tIns="0" rIns="20602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Nie zbieraj grzybów jeśli nie jesteś pewny czy są jadalne.</a:t>
          </a:r>
          <a:endParaRPr lang="pl-PL" sz="2000" b="1" kern="1200" dirty="0"/>
        </a:p>
      </dsp:txBody>
      <dsp:txXfrm>
        <a:off x="389337" y="3057584"/>
        <a:ext cx="5450719" cy="649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6A10A-A37C-4B44-A9F1-53E68222ED18}">
      <dsp:nvSpPr>
        <dsp:cNvPr id="0" name=""/>
        <dsp:cNvSpPr/>
      </dsp:nvSpPr>
      <dsp:spPr>
        <a:xfrm>
          <a:off x="0" y="284561"/>
          <a:ext cx="7143800" cy="478800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FA1F1-0C48-4912-A37B-4EAC91BA71BC}">
      <dsp:nvSpPr>
        <dsp:cNvPr id="0" name=""/>
        <dsp:cNvSpPr/>
      </dsp:nvSpPr>
      <dsp:spPr>
        <a:xfrm>
          <a:off x="357190" y="4121"/>
          <a:ext cx="5000660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Nie przebywaj zbyt długo na słońcu.</a:t>
          </a:r>
          <a:endParaRPr lang="pl-PL" sz="1800" b="1" kern="1200" dirty="0"/>
        </a:p>
      </dsp:txBody>
      <dsp:txXfrm>
        <a:off x="357190" y="4121"/>
        <a:ext cx="5000660" cy="560880"/>
      </dsp:txXfrm>
    </dsp:sp>
    <dsp:sp modelId="{C3EEE85D-07F4-489C-A7F7-BE1682776AA6}">
      <dsp:nvSpPr>
        <dsp:cNvPr id="0" name=""/>
        <dsp:cNvSpPr/>
      </dsp:nvSpPr>
      <dsp:spPr>
        <a:xfrm>
          <a:off x="0" y="1146401"/>
          <a:ext cx="7143800" cy="478800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6A629-79F4-4824-A095-CF783DCB05F4}">
      <dsp:nvSpPr>
        <dsp:cNvPr id="0" name=""/>
        <dsp:cNvSpPr/>
      </dsp:nvSpPr>
      <dsp:spPr>
        <a:xfrm>
          <a:off x="357190" y="865961"/>
          <a:ext cx="5000660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Noś okrycie głowy i okulary przeciwsłoneczne.</a:t>
          </a:r>
          <a:endParaRPr lang="pl-PL" sz="1800" b="1" kern="1200" dirty="0"/>
        </a:p>
      </dsp:txBody>
      <dsp:txXfrm>
        <a:off x="357190" y="865961"/>
        <a:ext cx="5000660" cy="560880"/>
      </dsp:txXfrm>
    </dsp:sp>
    <dsp:sp modelId="{6A58F6A5-BCF6-42A1-8FCE-4CAE75AE5D37}">
      <dsp:nvSpPr>
        <dsp:cNvPr id="0" name=""/>
        <dsp:cNvSpPr/>
      </dsp:nvSpPr>
      <dsp:spPr>
        <a:xfrm>
          <a:off x="0" y="2008241"/>
          <a:ext cx="7143800" cy="478800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1AA4C-95A8-4FAA-A4D6-F89DD980CA45}">
      <dsp:nvSpPr>
        <dsp:cNvPr id="0" name=""/>
        <dsp:cNvSpPr/>
      </dsp:nvSpPr>
      <dsp:spPr>
        <a:xfrm>
          <a:off x="357190" y="1727801"/>
          <a:ext cx="5000660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Pij dużo wody niegazowanej.</a:t>
          </a:r>
          <a:endParaRPr lang="pl-PL" sz="1800" b="1" kern="1200" dirty="0"/>
        </a:p>
      </dsp:txBody>
      <dsp:txXfrm>
        <a:off x="357190" y="1727801"/>
        <a:ext cx="5000660" cy="560880"/>
      </dsp:txXfrm>
    </dsp:sp>
    <dsp:sp modelId="{6E580D9F-AD60-4623-83A8-85C9AB3DA850}">
      <dsp:nvSpPr>
        <dsp:cNvPr id="0" name=""/>
        <dsp:cNvSpPr/>
      </dsp:nvSpPr>
      <dsp:spPr>
        <a:xfrm>
          <a:off x="0" y="2870081"/>
          <a:ext cx="7143800" cy="478800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6D36E-B137-4A60-A509-62D73DA09A94}">
      <dsp:nvSpPr>
        <dsp:cNvPr id="0" name=""/>
        <dsp:cNvSpPr/>
      </dsp:nvSpPr>
      <dsp:spPr>
        <a:xfrm>
          <a:off x="357190" y="2589641"/>
          <a:ext cx="5000660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Stosuj kremy z filtrami ochronnymi</a:t>
          </a:r>
          <a:endParaRPr lang="pl-PL" sz="1800" b="1" kern="1200" dirty="0"/>
        </a:p>
      </dsp:txBody>
      <dsp:txXfrm>
        <a:off x="357190" y="2589641"/>
        <a:ext cx="5000660" cy="560880"/>
      </dsp:txXfrm>
    </dsp:sp>
    <dsp:sp modelId="{0A3A993B-D7AE-4B10-97F3-156B755C3FEB}">
      <dsp:nvSpPr>
        <dsp:cNvPr id="0" name=""/>
        <dsp:cNvSpPr/>
      </dsp:nvSpPr>
      <dsp:spPr>
        <a:xfrm>
          <a:off x="0" y="3731921"/>
          <a:ext cx="7143800" cy="478800"/>
        </a:xfrm>
        <a:prstGeom prst="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301BC-1AE9-4DE1-A221-E0CDCE77859B}">
      <dsp:nvSpPr>
        <dsp:cNvPr id="0" name=""/>
        <dsp:cNvSpPr/>
      </dsp:nvSpPr>
      <dsp:spPr>
        <a:xfrm>
          <a:off x="357190" y="3451481"/>
          <a:ext cx="5000660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3" tIns="0" rIns="1890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Pamiętaj! Słońce opala cię również gdy jesteś w wodzie</a:t>
          </a:r>
          <a:endParaRPr lang="pl-PL" sz="1800" b="1" kern="1200" dirty="0"/>
        </a:p>
      </dsp:txBody>
      <dsp:txXfrm>
        <a:off x="357190" y="3451481"/>
        <a:ext cx="5000660" cy="5608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25EB15-A313-4337-AC62-5C37C8899CE5}">
      <dsp:nvSpPr>
        <dsp:cNvPr id="0" name=""/>
        <dsp:cNvSpPr/>
      </dsp:nvSpPr>
      <dsp:spPr>
        <a:xfrm>
          <a:off x="0" y="320280"/>
          <a:ext cx="75009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70249-F47E-4364-910D-FB1EB1DD21D2}">
      <dsp:nvSpPr>
        <dsp:cNvPr id="0" name=""/>
        <dsp:cNvSpPr/>
      </dsp:nvSpPr>
      <dsp:spPr>
        <a:xfrm>
          <a:off x="375049" y="39840"/>
          <a:ext cx="5250693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Gdy jeździsz na rowerze zawsze zakładaj kask</a:t>
          </a:r>
          <a:endParaRPr lang="pl-PL" sz="2000" b="1" kern="1200" dirty="0"/>
        </a:p>
      </dsp:txBody>
      <dsp:txXfrm>
        <a:off x="375049" y="39840"/>
        <a:ext cx="5250693" cy="560880"/>
      </dsp:txXfrm>
    </dsp:sp>
    <dsp:sp modelId="{21FE3DC6-28C8-48CC-9228-74CAA07ADF43}">
      <dsp:nvSpPr>
        <dsp:cNvPr id="0" name=""/>
        <dsp:cNvSpPr/>
      </dsp:nvSpPr>
      <dsp:spPr>
        <a:xfrm>
          <a:off x="0" y="1182120"/>
          <a:ext cx="75009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00B62-88D7-4A9D-8724-F2F884C923FE}">
      <dsp:nvSpPr>
        <dsp:cNvPr id="0" name=""/>
        <dsp:cNvSpPr/>
      </dsp:nvSpPr>
      <dsp:spPr>
        <a:xfrm>
          <a:off x="375049" y="901680"/>
          <a:ext cx="5250693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Przestrzegaj przepisów drogowych.</a:t>
          </a:r>
          <a:endParaRPr lang="pl-PL" sz="2000" b="1" kern="1200" dirty="0"/>
        </a:p>
      </dsp:txBody>
      <dsp:txXfrm>
        <a:off x="375049" y="901680"/>
        <a:ext cx="5250693" cy="560880"/>
      </dsp:txXfrm>
    </dsp:sp>
    <dsp:sp modelId="{BD1FA30F-4AFA-4D77-A380-EDEDF9A9175F}">
      <dsp:nvSpPr>
        <dsp:cNvPr id="0" name=""/>
        <dsp:cNvSpPr/>
      </dsp:nvSpPr>
      <dsp:spPr>
        <a:xfrm>
          <a:off x="0" y="2043960"/>
          <a:ext cx="75009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70C73-F9A2-45C8-BDC8-5C363D456B52}">
      <dsp:nvSpPr>
        <dsp:cNvPr id="0" name=""/>
        <dsp:cNvSpPr/>
      </dsp:nvSpPr>
      <dsp:spPr>
        <a:xfrm>
          <a:off x="375049" y="1763520"/>
          <a:ext cx="5250693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Bądź widoczny na drodze - miej odblaski.</a:t>
          </a:r>
          <a:endParaRPr lang="pl-PL" sz="2000" b="1" kern="1200" dirty="0"/>
        </a:p>
      </dsp:txBody>
      <dsp:txXfrm>
        <a:off x="375049" y="1763520"/>
        <a:ext cx="5250693" cy="560880"/>
      </dsp:txXfrm>
    </dsp:sp>
    <dsp:sp modelId="{30A12542-B9B4-4A1B-99C8-5138ED882CEE}">
      <dsp:nvSpPr>
        <dsp:cNvPr id="0" name=""/>
        <dsp:cNvSpPr/>
      </dsp:nvSpPr>
      <dsp:spPr>
        <a:xfrm>
          <a:off x="0" y="2905800"/>
          <a:ext cx="75009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CB29E-D15A-4F30-B2A5-76AACCC54183}">
      <dsp:nvSpPr>
        <dsp:cNvPr id="0" name=""/>
        <dsp:cNvSpPr/>
      </dsp:nvSpPr>
      <dsp:spPr>
        <a:xfrm>
          <a:off x="375049" y="2625360"/>
          <a:ext cx="5250693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Bądź aktywny fizycznie ale zachowaj rozsądek</a:t>
          </a:r>
          <a:endParaRPr lang="pl-PL" sz="2000" b="1" kern="1200" dirty="0"/>
        </a:p>
      </dsp:txBody>
      <dsp:txXfrm>
        <a:off x="375049" y="2625360"/>
        <a:ext cx="5250693" cy="560880"/>
      </dsp:txXfrm>
    </dsp:sp>
    <dsp:sp modelId="{EF99CA7F-380E-4739-96CB-2CF0EC7B27CD}">
      <dsp:nvSpPr>
        <dsp:cNvPr id="0" name=""/>
        <dsp:cNvSpPr/>
      </dsp:nvSpPr>
      <dsp:spPr>
        <a:xfrm>
          <a:off x="0" y="3767640"/>
          <a:ext cx="75009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1D263-76A2-4ED8-897D-357BA3BF1193}">
      <dsp:nvSpPr>
        <dsp:cNvPr id="0" name=""/>
        <dsp:cNvSpPr/>
      </dsp:nvSpPr>
      <dsp:spPr>
        <a:xfrm>
          <a:off x="375049" y="3487200"/>
          <a:ext cx="5250693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4" tIns="0" rIns="198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nie uprawiaj sportów w miejscach niedozwolonych.</a:t>
          </a:r>
          <a:endParaRPr lang="pl-PL" sz="2000" b="1" kern="1200" dirty="0"/>
        </a:p>
      </dsp:txBody>
      <dsp:txXfrm>
        <a:off x="375049" y="3487200"/>
        <a:ext cx="5250693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D4158B-D8A7-4768-9109-52E81C7DDD1A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3D79A9-C1D8-4592-B8D0-784AC757AE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AF0C7-3801-49FF-9EE3-3D10427098B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890F-F806-46B0-8C74-764EEF6DCAE9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7CB5-ADA7-458C-9D59-9262350A5D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4FBE-9053-4D8A-B49D-FD24F8397719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3ACA-4A90-47E7-BED0-47E440C65C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5FEB-D7FE-4992-AEE6-47E473818627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C731-A660-4586-8885-9A50FE1E62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B356-79C7-4A06-BB4F-853CFBA6767B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BBD1-BE29-4CFC-9388-D16AB9013E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DAFA-3C82-4A06-BA81-B3462BA8E87C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8C42-2440-406A-8939-1BDEED312F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6CAA-DD8E-4396-8B65-C0DA05D64774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689B-CABB-4545-A3D9-F3BFF90048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1A28-E30A-4981-B500-A622BB7AC367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F567-B405-4D35-8179-04A7030567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390-C761-4D82-9A97-D24EC86A454E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E288-1417-4C5B-A7BD-0DA56A43AC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42B2-F8BA-49A9-848F-A6A4EBFF3B75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1793-01D0-4518-BAC1-47A18C8F8A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6284-559B-46AB-9D15-C912EBC998ED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A0D9-875F-4764-8160-586C49B7E1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20EE-A40D-446C-AA22-BE3002077DE4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E20F-B9D2-4432-B59A-BF78EF0B69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CF39EF-1FDC-4085-A8D8-A4EBAB021C4B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56CFC-E871-4992-98ED-42735D01E9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-6T693WQKY" TargetMode="External"/><Relationship Id="rId2" Type="http://schemas.openxmlformats.org/officeDocument/2006/relationships/hyperlink" Target="https://youtu.be/idrIeSp2hn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5400" b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2053" name="Picture 6" descr="ZSP Anders – Stawiamy na przyszłość | Bezpieczne wakac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214688"/>
            <a:ext cx="6305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pole tekstowe 5"/>
          <p:cNvSpPr txBox="1">
            <a:spLocks noChangeArrowheads="1"/>
          </p:cNvSpPr>
          <p:nvPr/>
        </p:nvSpPr>
        <p:spPr bwMode="auto">
          <a:xfrm>
            <a:off x="1500188" y="1000125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055" name="pole tekstowe 6"/>
          <p:cNvSpPr txBox="1">
            <a:spLocks noChangeArrowheads="1"/>
          </p:cNvSpPr>
          <p:nvPr/>
        </p:nvSpPr>
        <p:spPr bwMode="auto">
          <a:xfrm>
            <a:off x="571500" y="428625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800" b="1">
                <a:solidFill>
                  <a:schemeClr val="tx2"/>
                </a:solidFill>
                <a:cs typeface="Calibri" pitchFamily="34" charset="0"/>
              </a:rPr>
              <a:t>Zasady bezpieczeństwa podczas letniego wypoczynku</a:t>
            </a: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4929188"/>
            <a:ext cx="2928938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70C0"/>
                </a:solidFill>
                <a:latin typeface="Arial Rounded MT Bold" pitchFamily="34" charset="0"/>
                <a:cs typeface="Calibri" pitchFamily="34" charset="0"/>
              </a:rPr>
              <a:t>! kii</a:t>
            </a:r>
          </a:p>
        </p:txBody>
      </p:sp>
      <p:sp>
        <p:nvSpPr>
          <p:cNvPr id="307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07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70C0"/>
                </a:solidFill>
                <a:latin typeface="Arial Rounded MT Bold" pitchFamily="34" charset="0"/>
                <a:cs typeface="Calibri" pitchFamily="34" charset="0"/>
              </a:rPr>
              <a:t>Wesołych wakacji</a:t>
            </a:r>
            <a:endParaRPr lang="pl-PL" smtClean="0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3078" name="pole tekstowe 6"/>
          <p:cNvSpPr txBox="1">
            <a:spLocks noChangeArrowheads="1"/>
          </p:cNvSpPr>
          <p:nvPr/>
        </p:nvSpPr>
        <p:spPr bwMode="auto">
          <a:xfrm>
            <a:off x="285750" y="2214563"/>
            <a:ext cx="8572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</a:t>
            </a:r>
            <a:r>
              <a:rPr lang="pl-PL" sz="2800" b="1" i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Wakacje</a:t>
            </a:r>
            <a:r>
              <a:rPr lang="pl-PL" sz="28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to czas zabawy i nowych wrażeń. Korzystając z wakacyjnych przyjemności, nie zapominaj jednak o bezpieczeństwie własnym i bliskich. </a:t>
            </a:r>
          </a:p>
          <a:p>
            <a:pPr>
              <a:defRPr/>
            </a:pPr>
            <a:endParaRPr lang="pl-PL" sz="2800" b="1" dirty="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>
              <a:defRPr/>
            </a:pPr>
            <a:r>
              <a:rPr lang="pl-PL" sz="2800" b="1" dirty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	Zapamiętaj kilka podstawowych zasad, które pozwolą Ci spędzić lato bezpiecznie oraz poradzić sobie podczas nieprzewidzianych sytuacji.</a:t>
            </a:r>
          </a:p>
        </p:txBody>
      </p:sp>
      <p:pic>
        <p:nvPicPr>
          <p:cNvPr id="3079" name="Picture 8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271462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Bezpieczne wakacje 2018” | Gmina Kochanow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5072063"/>
            <a:ext cx="22923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500063" y="571500"/>
            <a:ext cx="8270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66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TELEFONY ALARMOWE</a:t>
            </a:r>
            <a:endParaRPr lang="pl-PL" sz="660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2714625"/>
            <a:ext cx="9042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  <a:t>997 POLICJA</a:t>
            </a:r>
            <a:b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</a:br>
            <a: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  <a:t>998 STRAŻ POŻARNA</a:t>
            </a:r>
            <a:b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</a:br>
            <a: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  <a:t>999 POGOTOWIE RATUNKOWE</a:t>
            </a:r>
            <a:b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</a:br>
            <a:r>
              <a:rPr lang="pl-PL" sz="4600" b="1">
                <a:solidFill>
                  <a:srgbClr val="DE0000"/>
                </a:solidFill>
                <a:ea typeface="Times New Roman" pitchFamily="18" charset="0"/>
                <a:cs typeface="Calibri" pitchFamily="34" charset="0"/>
              </a:rPr>
              <a:t>112 NUMER ALARMOWY</a:t>
            </a:r>
            <a:endParaRPr lang="pl-PL" sz="4600">
              <a:solidFill>
                <a:srgbClr val="DE000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101" name="Picture 10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3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az znaleziony dla: plaż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500313"/>
            <a:ext cx="4691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54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5124" name="pole tekstowe 2"/>
          <p:cNvSpPr txBox="1">
            <a:spLocks noChangeArrowheads="1"/>
          </p:cNvSpPr>
          <p:nvPr/>
        </p:nvSpPr>
        <p:spPr bwMode="auto">
          <a:xfrm>
            <a:off x="357188" y="357188"/>
            <a:ext cx="8429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6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ZASADY BEZPIECZNEJ KĄPIELI</a:t>
            </a:r>
          </a:p>
        </p:txBody>
      </p:sp>
      <p:pic>
        <p:nvPicPr>
          <p:cNvPr id="19460" name="Picture 4" descr="Obraz znaleziony dla: plaż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03853"/>
            <a:ext cx="7286676" cy="455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/>
        </p:nvGraphicFramePr>
        <p:xfrm>
          <a:off x="1071538" y="2786058"/>
          <a:ext cx="728667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 advClick="0" advTm="1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-401638" y="428625"/>
            <a:ext cx="9545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5400">
                <a:latin typeface="Calibri" pitchFamily="34" charset="0"/>
                <a:ea typeface="Times New Roman" pitchFamily="18" charset="0"/>
                <a:cs typeface="Calibri" pitchFamily="34" charset="0"/>
              </a:rPr>
              <a:t>    </a:t>
            </a:r>
            <a:r>
              <a:rPr lang="pl-PL" sz="54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WYCIECZKA W GÓRY, DO LASU</a:t>
            </a:r>
            <a:endParaRPr lang="pl-PL" sz="540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0483" name="Picture 3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765815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/>
        </p:nvGraphicFramePr>
        <p:xfrm>
          <a:off x="1071538" y="2643182"/>
          <a:ext cx="778674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14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500063" y="571500"/>
            <a:ext cx="8270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66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TELEFONY ALARMOWE</a:t>
            </a:r>
            <a:endParaRPr lang="pl-PL" sz="66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54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-428625" y="357188"/>
            <a:ext cx="9063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66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     </a:t>
            </a:r>
            <a:r>
              <a:rPr lang="pl-PL" sz="66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BEZPIECZNE OPALANIE</a:t>
            </a:r>
          </a:p>
        </p:txBody>
      </p:sp>
      <p:sp>
        <p:nvSpPr>
          <p:cNvPr id="7173" name="AutoShape 3" descr="Zobacz obraz źródł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4" name="AutoShape 5" descr="Zobacz obraz źródł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1513" name="Picture 9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16" y="1643050"/>
            <a:ext cx="7144142" cy="475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/>
          <p:cNvGraphicFramePr/>
          <p:nvPr/>
        </p:nvGraphicFramePr>
        <p:xfrm>
          <a:off x="1428728" y="2357430"/>
          <a:ext cx="71438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Click="0" advTm="1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28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428625"/>
            <a:ext cx="8653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6000">
                <a:latin typeface="Calibri" pitchFamily="34" charset="0"/>
                <a:ea typeface="Times New Roman" pitchFamily="18" charset="0"/>
                <a:cs typeface="Calibri" pitchFamily="34" charset="0"/>
              </a:rPr>
              <a:t>   </a:t>
            </a:r>
            <a:r>
              <a:rPr lang="pl-PL" sz="6000" b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AKTYWNY WYPOCZYNEK</a:t>
            </a:r>
            <a:endParaRPr lang="pl-PL" sz="6000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2533" name="Picture 5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85992"/>
            <a:ext cx="653331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500034" y="1928802"/>
          <a:ext cx="750099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1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/>
          </a:p>
        </p:txBody>
      </p:sp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571500" y="571500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Zapraszamy do obejrzenia filmów</a:t>
            </a:r>
          </a:p>
          <a:p>
            <a:pPr algn="ctr"/>
            <a:r>
              <a:rPr lang="pl-PL" sz="40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na temat bezpiecznych wakacji </a:t>
            </a:r>
            <a:r>
              <a:rPr lang="pl-PL" sz="4000" b="1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</a:t>
            </a:r>
            <a:endParaRPr lang="pl-PL" sz="40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0063" y="2428875"/>
            <a:ext cx="8358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2800">
                <a:ea typeface="Times New Roman" pitchFamily="18" charset="0"/>
                <a:cs typeface="Calibri" pitchFamily="34" charset="0"/>
                <a:hlinkClick r:id="rId2"/>
              </a:rPr>
              <a:t>https://youtu.be/idrIeSp2hnE</a:t>
            </a:r>
            <a:endParaRPr lang="pl-PL" sz="2800">
              <a:ea typeface="Times New Roman" pitchFamily="18" charset="0"/>
              <a:cs typeface="Calibri" pitchFamily="34" charset="0"/>
            </a:endParaRPr>
          </a:p>
          <a:p>
            <a:endParaRPr lang="pl-PL" sz="2800">
              <a:ea typeface="Times New Roman" pitchFamily="18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l-PL" sz="2800" u="sng"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https://www.youtube.com/watch?v=K-6T693WQKY</a:t>
            </a:r>
            <a:endParaRPr lang="pl-PL" sz="280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9221" name="Picture 4" descr="Zobacz obraz źródło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944938"/>
            <a:ext cx="31813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/>
          </a:p>
        </p:txBody>
      </p:sp>
      <p:pic>
        <p:nvPicPr>
          <p:cNvPr id="10243" name="Obraz 1" descr="C:\Users\admin\Desktop\bezpieczne wakacj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63" y="285750"/>
            <a:ext cx="6697662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208</Words>
  <Application>Microsoft Office PowerPoint</Application>
  <PresentationFormat>Pokaz na ekranie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Arial Rounded MT Bold</vt:lpstr>
      <vt:lpstr>Times New Roman</vt:lpstr>
      <vt:lpstr>Wingdings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</dc:creator>
  <cp:lastModifiedBy>Rysiek jach</cp:lastModifiedBy>
  <cp:revision>23</cp:revision>
  <dcterms:created xsi:type="dcterms:W3CDTF">2021-06-24T10:25:23Z</dcterms:created>
  <dcterms:modified xsi:type="dcterms:W3CDTF">2021-06-28T22:49:46Z</dcterms:modified>
</cp:coreProperties>
</file>