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1C8CDC-8609-4C6D-83B1-38C982DF93E7}" v="1710" dt="2020-11-07T15:49:33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Mackiewicz" userId="S::adamack68@edu.lublin.eu::e42dd4e7-0d0f-466f-a8f9-e9a8bde0c061" providerId="AD" clId="Web-{1A1C8CDC-8609-4C6D-83B1-38C982DF93E7}"/>
    <pc:docChg chg="addSld modSld addMainMaster delMainMaster">
      <pc:chgData name="Adam Mackiewicz" userId="S::adamack68@edu.lublin.eu::e42dd4e7-0d0f-466f-a8f9-e9a8bde0c061" providerId="AD" clId="Web-{1A1C8CDC-8609-4C6D-83B1-38C982DF93E7}" dt="2020-11-07T15:49:33.462" v="1698" actId="14100"/>
      <pc:docMkLst>
        <pc:docMk/>
      </pc:docMkLst>
      <pc:sldChg chg="addSp delSp modSp mod setBg modClrScheme setClrOvrMap delDesignElem chgLayout">
        <pc:chgData name="Adam Mackiewicz" userId="S::adamack68@edu.lublin.eu::e42dd4e7-0d0f-466f-a8f9-e9a8bde0c061" providerId="AD" clId="Web-{1A1C8CDC-8609-4C6D-83B1-38C982DF93E7}" dt="2020-11-07T15:21:38.547" v="64"/>
        <pc:sldMkLst>
          <pc:docMk/>
          <pc:sldMk cId="650317164" sldId="256"/>
        </pc:sldMkLst>
        <pc:spChg chg="mod ord">
          <ac:chgData name="Adam Mackiewicz" userId="S::adamack68@edu.lublin.eu::e42dd4e7-0d0f-466f-a8f9-e9a8bde0c061" providerId="AD" clId="Web-{1A1C8CDC-8609-4C6D-83B1-38C982DF93E7}" dt="2020-11-07T15:21:38.547" v="64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Adam Mackiewicz" userId="S::adamack68@edu.lublin.eu::e42dd4e7-0d0f-466f-a8f9-e9a8bde0c061" providerId="AD" clId="Web-{1A1C8CDC-8609-4C6D-83B1-38C982DF93E7}" dt="2020-11-07T15:21:38.547" v="64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Adam Mackiewicz" userId="S::adamack68@edu.lublin.eu::e42dd4e7-0d0f-466f-a8f9-e9a8bde0c061" providerId="AD" clId="Web-{1A1C8CDC-8609-4C6D-83B1-38C982DF93E7}" dt="2020-11-07T15:20:58.266" v="30"/>
          <ac:spMkLst>
            <pc:docMk/>
            <pc:sldMk cId="650317164" sldId="256"/>
            <ac:spMk id="5" creationId="{8930EBA3-4D2E-42E8-B828-834555328D85}"/>
          </ac:spMkLst>
        </pc:spChg>
        <pc:spChg chg="add del">
          <ac:chgData name="Adam Mackiewicz" userId="S::adamack68@edu.lublin.eu::e42dd4e7-0d0f-466f-a8f9-e9a8bde0c061" providerId="AD" clId="Web-{1A1C8CDC-8609-4C6D-83B1-38C982DF93E7}" dt="2020-11-07T15:20:58.266" v="30"/>
          <ac:spMkLst>
            <pc:docMk/>
            <pc:sldMk cId="650317164" sldId="256"/>
            <ac:spMk id="6" creationId="{E58B2195-5055-402F-A3E7-53FF0E4980C3}"/>
          </ac:spMkLst>
        </pc:spChg>
        <pc:spChg chg="add del">
          <ac:chgData name="Adam Mackiewicz" userId="S::adamack68@edu.lublin.eu::e42dd4e7-0d0f-466f-a8f9-e9a8bde0c061" providerId="AD" clId="Web-{1A1C8CDC-8609-4C6D-83B1-38C982DF93E7}" dt="2020-11-07T15:21:27.297" v="62"/>
          <ac:spMkLst>
            <pc:docMk/>
            <pc:sldMk cId="650317164" sldId="256"/>
            <ac:spMk id="8" creationId="{5A59F003-E00A-43F9-91DC-CC54E3B87466}"/>
          </ac:spMkLst>
        </pc:spChg>
        <pc:spChg chg="add del">
          <ac:chgData name="Adam Mackiewicz" userId="S::adamack68@edu.lublin.eu::e42dd4e7-0d0f-466f-a8f9-e9a8bde0c061" providerId="AD" clId="Web-{1A1C8CDC-8609-4C6D-83B1-38C982DF93E7}" dt="2020-11-07T15:20:52.891" v="28"/>
          <ac:spMkLst>
            <pc:docMk/>
            <pc:sldMk cId="650317164" sldId="256"/>
            <ac:spMk id="9" creationId="{CA5B2A81-2C8E-4963-AFD4-E539D168B475}"/>
          </ac:spMkLst>
        </pc:spChg>
        <pc:spChg chg="add del">
          <ac:chgData name="Adam Mackiewicz" userId="S::adamack68@edu.lublin.eu::e42dd4e7-0d0f-466f-a8f9-e9a8bde0c061" providerId="AD" clId="Web-{1A1C8CDC-8609-4C6D-83B1-38C982DF93E7}" dt="2020-11-07T15:21:27.297" v="62"/>
          <ac:spMkLst>
            <pc:docMk/>
            <pc:sldMk cId="650317164" sldId="256"/>
            <ac:spMk id="12" creationId="{D74A4382-E3AD-430A-9A1F-DFA3E0E77A7D}"/>
          </ac:spMkLst>
        </pc:spChg>
        <pc:spChg chg="add del">
          <ac:chgData name="Adam Mackiewicz" userId="S::adamack68@edu.lublin.eu::e42dd4e7-0d0f-466f-a8f9-e9a8bde0c061" providerId="AD" clId="Web-{1A1C8CDC-8609-4C6D-83B1-38C982DF93E7}" dt="2020-11-07T15:20:58.266" v="30"/>
          <ac:spMkLst>
            <pc:docMk/>
            <pc:sldMk cId="650317164" sldId="256"/>
            <ac:spMk id="13" creationId="{528AA953-F4F9-4DC5-97C7-491F4AF937DC}"/>
          </ac:spMkLst>
        </pc:spChg>
        <pc:spChg chg="add del">
          <ac:chgData name="Adam Mackiewicz" userId="S::adamack68@edu.lublin.eu::e42dd4e7-0d0f-466f-a8f9-e9a8bde0c061" providerId="AD" clId="Web-{1A1C8CDC-8609-4C6D-83B1-38C982DF93E7}" dt="2020-11-07T15:21:27.297" v="62"/>
          <ac:spMkLst>
            <pc:docMk/>
            <pc:sldMk cId="650317164" sldId="256"/>
            <ac:spMk id="14" creationId="{79F40191-0F44-4FD1-82CC-ACB507C14BE6}"/>
          </ac:spMkLst>
        </pc:spChg>
        <pc:spChg chg="add">
          <ac:chgData name="Adam Mackiewicz" userId="S::adamack68@edu.lublin.eu::e42dd4e7-0d0f-466f-a8f9-e9a8bde0c061" providerId="AD" clId="Web-{1A1C8CDC-8609-4C6D-83B1-38C982DF93E7}" dt="2020-11-07T15:21:38.547" v="64"/>
          <ac:spMkLst>
            <pc:docMk/>
            <pc:sldMk cId="650317164" sldId="256"/>
            <ac:spMk id="15" creationId="{C885E190-58DD-42DD-A4A8-401E15C92A52}"/>
          </ac:spMkLst>
        </pc:spChg>
        <pc:picChg chg="add del">
          <ac:chgData name="Adam Mackiewicz" userId="S::adamack68@edu.lublin.eu::e42dd4e7-0d0f-466f-a8f9-e9a8bde0c061" providerId="AD" clId="Web-{1A1C8CDC-8609-4C6D-83B1-38C982DF93E7}" dt="2020-11-07T15:20:52.891" v="28"/>
          <ac:picMkLst>
            <pc:docMk/>
            <pc:sldMk cId="650317164" sldId="256"/>
            <ac:picMk id="4" creationId="{9A810B0D-5FB4-4CE3-8073-40975B2FF8B4}"/>
          </ac:picMkLst>
        </pc:picChg>
        <pc:picChg chg="add del">
          <ac:chgData name="Adam Mackiewicz" userId="S::adamack68@edu.lublin.eu::e42dd4e7-0d0f-466f-a8f9-e9a8bde0c061" providerId="AD" clId="Web-{1A1C8CDC-8609-4C6D-83B1-38C982DF93E7}" dt="2020-11-07T15:20:58.266" v="30"/>
          <ac:picMkLst>
            <pc:docMk/>
            <pc:sldMk cId="650317164" sldId="256"/>
            <ac:picMk id="7" creationId="{6F7762CE-4EF3-4754-8F4B-0E257195F5FC}"/>
          </ac:picMkLst>
        </pc:picChg>
        <pc:picChg chg="add mod">
          <ac:chgData name="Adam Mackiewicz" userId="S::adamack68@edu.lublin.eu::e42dd4e7-0d0f-466f-a8f9-e9a8bde0c061" providerId="AD" clId="Web-{1A1C8CDC-8609-4C6D-83B1-38C982DF93E7}" dt="2020-11-07T15:21:38.547" v="64"/>
          <ac:picMkLst>
            <pc:docMk/>
            <pc:sldMk cId="650317164" sldId="256"/>
            <ac:picMk id="10" creationId="{8DD38ABF-CD45-4735-85FD-062B5BDDCA46}"/>
          </ac:picMkLst>
        </pc:picChg>
        <pc:cxnChg chg="add del">
          <ac:chgData name="Adam Mackiewicz" userId="S::adamack68@edu.lublin.eu::e42dd4e7-0d0f-466f-a8f9-e9a8bde0c061" providerId="AD" clId="Web-{1A1C8CDC-8609-4C6D-83B1-38C982DF93E7}" dt="2020-11-07T15:20:52.891" v="28"/>
          <ac:cxnSpMkLst>
            <pc:docMk/>
            <pc:sldMk cId="650317164" sldId="256"/>
            <ac:cxnSpMk id="11" creationId="{9E7C23BC-DAA6-40E1-8166-B8C4439D1430}"/>
          </ac:cxnSpMkLst>
        </pc:cxnChg>
      </pc:sldChg>
      <pc:sldChg chg="addSp modSp new">
        <pc:chgData name="Adam Mackiewicz" userId="S::adamack68@edu.lublin.eu::e42dd4e7-0d0f-466f-a8f9-e9a8bde0c061" providerId="AD" clId="Web-{1A1C8CDC-8609-4C6D-83B1-38C982DF93E7}" dt="2020-11-07T15:25:07.785" v="163" actId="1076"/>
        <pc:sldMkLst>
          <pc:docMk/>
          <pc:sldMk cId="989928943" sldId="257"/>
        </pc:sldMkLst>
        <pc:spChg chg="add mod">
          <ac:chgData name="Adam Mackiewicz" userId="S::adamack68@edu.lublin.eu::e42dd4e7-0d0f-466f-a8f9-e9a8bde0c061" providerId="AD" clId="Web-{1A1C8CDC-8609-4C6D-83B1-38C982DF93E7}" dt="2020-11-07T15:24:33.690" v="157" actId="1076"/>
          <ac:spMkLst>
            <pc:docMk/>
            <pc:sldMk cId="989928943" sldId="257"/>
            <ac:spMk id="2" creationId="{3ADA918D-79DD-48D9-8442-BA07F3560083}"/>
          </ac:spMkLst>
        </pc:spChg>
        <pc:picChg chg="add mod">
          <ac:chgData name="Adam Mackiewicz" userId="S::adamack68@edu.lublin.eu::e42dd4e7-0d0f-466f-a8f9-e9a8bde0c061" providerId="AD" clId="Web-{1A1C8CDC-8609-4C6D-83B1-38C982DF93E7}" dt="2020-11-07T15:25:07.785" v="163" actId="1076"/>
          <ac:picMkLst>
            <pc:docMk/>
            <pc:sldMk cId="989928943" sldId="257"/>
            <ac:picMk id="3" creationId="{62CFCABB-270E-45AF-B3F5-3F54C0EB21D6}"/>
          </ac:picMkLst>
        </pc:picChg>
      </pc:sldChg>
      <pc:sldChg chg="addSp modSp new">
        <pc:chgData name="Adam Mackiewicz" userId="S::adamack68@edu.lublin.eu::e42dd4e7-0d0f-466f-a8f9-e9a8bde0c061" providerId="AD" clId="Web-{1A1C8CDC-8609-4C6D-83B1-38C982DF93E7}" dt="2020-11-07T15:27:44.271" v="320"/>
        <pc:sldMkLst>
          <pc:docMk/>
          <pc:sldMk cId="1063799604" sldId="258"/>
        </pc:sldMkLst>
        <pc:spChg chg="add mod">
          <ac:chgData name="Adam Mackiewicz" userId="S::adamack68@edu.lublin.eu::e42dd4e7-0d0f-466f-a8f9-e9a8bde0c061" providerId="AD" clId="Web-{1A1C8CDC-8609-4C6D-83B1-38C982DF93E7}" dt="2020-11-07T15:27:44.271" v="320"/>
          <ac:spMkLst>
            <pc:docMk/>
            <pc:sldMk cId="1063799604" sldId="258"/>
            <ac:spMk id="2" creationId="{8428161C-3EED-4F6B-A577-A256CDF2C718}"/>
          </ac:spMkLst>
        </pc:spChg>
      </pc:sldChg>
      <pc:sldChg chg="addSp modSp new">
        <pc:chgData name="Adam Mackiewicz" userId="S::adamack68@edu.lublin.eu::e42dd4e7-0d0f-466f-a8f9-e9a8bde0c061" providerId="AD" clId="Web-{1A1C8CDC-8609-4C6D-83B1-38C982DF93E7}" dt="2020-11-07T15:30:16.461" v="360" actId="14100"/>
        <pc:sldMkLst>
          <pc:docMk/>
          <pc:sldMk cId="3201650808" sldId="259"/>
        </pc:sldMkLst>
        <pc:spChg chg="add mod">
          <ac:chgData name="Adam Mackiewicz" userId="S::adamack68@edu.lublin.eu::e42dd4e7-0d0f-466f-a8f9-e9a8bde0c061" providerId="AD" clId="Web-{1A1C8CDC-8609-4C6D-83B1-38C982DF93E7}" dt="2020-11-07T15:29:47.429" v="357" actId="14100"/>
          <ac:spMkLst>
            <pc:docMk/>
            <pc:sldMk cId="3201650808" sldId="259"/>
            <ac:spMk id="2" creationId="{7ED036ED-52FB-433D-B331-044ABF00FE03}"/>
          </ac:spMkLst>
        </pc:spChg>
        <pc:picChg chg="add mod">
          <ac:chgData name="Adam Mackiewicz" userId="S::adamack68@edu.lublin.eu::e42dd4e7-0d0f-466f-a8f9-e9a8bde0c061" providerId="AD" clId="Web-{1A1C8CDC-8609-4C6D-83B1-38C982DF93E7}" dt="2020-11-07T15:30:16.461" v="360" actId="14100"/>
          <ac:picMkLst>
            <pc:docMk/>
            <pc:sldMk cId="3201650808" sldId="259"/>
            <ac:picMk id="3" creationId="{9EA5BF81-C7BF-43D1-AF52-809D4CA57283}"/>
          </ac:picMkLst>
        </pc:picChg>
      </pc:sldChg>
      <pc:sldChg chg="addSp modSp new">
        <pc:chgData name="Adam Mackiewicz" userId="S::adamack68@edu.lublin.eu::e42dd4e7-0d0f-466f-a8f9-e9a8bde0c061" providerId="AD" clId="Web-{1A1C8CDC-8609-4C6D-83B1-38C982DF93E7}" dt="2020-11-07T15:32:17.353" v="423" actId="14100"/>
        <pc:sldMkLst>
          <pc:docMk/>
          <pc:sldMk cId="1571221048" sldId="260"/>
        </pc:sldMkLst>
        <pc:spChg chg="add mod">
          <ac:chgData name="Adam Mackiewicz" userId="S::adamack68@edu.lublin.eu::e42dd4e7-0d0f-466f-a8f9-e9a8bde0c061" providerId="AD" clId="Web-{1A1C8CDC-8609-4C6D-83B1-38C982DF93E7}" dt="2020-11-07T15:31:18.821" v="418" actId="20577"/>
          <ac:spMkLst>
            <pc:docMk/>
            <pc:sldMk cId="1571221048" sldId="260"/>
            <ac:spMk id="2" creationId="{F2A57E99-B643-4F0E-ACC0-9005B644D887}"/>
          </ac:spMkLst>
        </pc:spChg>
        <pc:picChg chg="add mod">
          <ac:chgData name="Adam Mackiewicz" userId="S::adamack68@edu.lublin.eu::e42dd4e7-0d0f-466f-a8f9-e9a8bde0c061" providerId="AD" clId="Web-{1A1C8CDC-8609-4C6D-83B1-38C982DF93E7}" dt="2020-11-07T15:32:17.353" v="423" actId="14100"/>
          <ac:picMkLst>
            <pc:docMk/>
            <pc:sldMk cId="1571221048" sldId="260"/>
            <ac:picMk id="3" creationId="{F57F0F16-07CB-4FD6-8FBC-3C02323D5227}"/>
          </ac:picMkLst>
        </pc:picChg>
      </pc:sldChg>
      <pc:sldChg chg="addSp modSp new">
        <pc:chgData name="Adam Mackiewicz" userId="S::adamack68@edu.lublin.eu::e42dd4e7-0d0f-466f-a8f9-e9a8bde0c061" providerId="AD" clId="Web-{1A1C8CDC-8609-4C6D-83B1-38C982DF93E7}" dt="2020-11-07T15:33:41.307" v="486" actId="14100"/>
        <pc:sldMkLst>
          <pc:docMk/>
          <pc:sldMk cId="3148335846" sldId="261"/>
        </pc:sldMkLst>
        <pc:spChg chg="add mod">
          <ac:chgData name="Adam Mackiewicz" userId="S::adamack68@edu.lublin.eu::e42dd4e7-0d0f-466f-a8f9-e9a8bde0c061" providerId="AD" clId="Web-{1A1C8CDC-8609-4C6D-83B1-38C982DF93E7}" dt="2020-11-07T15:33:27.541" v="481" actId="20577"/>
          <ac:spMkLst>
            <pc:docMk/>
            <pc:sldMk cId="3148335846" sldId="261"/>
            <ac:spMk id="2" creationId="{5C0DCB16-0AD9-4D84-B8FA-08B654100CFA}"/>
          </ac:spMkLst>
        </pc:spChg>
        <pc:picChg chg="add mod">
          <ac:chgData name="Adam Mackiewicz" userId="S::adamack68@edu.lublin.eu::e42dd4e7-0d0f-466f-a8f9-e9a8bde0c061" providerId="AD" clId="Web-{1A1C8CDC-8609-4C6D-83B1-38C982DF93E7}" dt="2020-11-07T15:33:41.307" v="486" actId="14100"/>
          <ac:picMkLst>
            <pc:docMk/>
            <pc:sldMk cId="3148335846" sldId="261"/>
            <ac:picMk id="3" creationId="{234A35CD-64BC-4FA0-B7B4-5FC89F78445C}"/>
          </ac:picMkLst>
        </pc:picChg>
      </pc:sldChg>
      <pc:sldChg chg="addSp modSp new">
        <pc:chgData name="Adam Mackiewicz" userId="S::adamack68@edu.lublin.eu::e42dd4e7-0d0f-466f-a8f9-e9a8bde0c061" providerId="AD" clId="Web-{1A1C8CDC-8609-4C6D-83B1-38C982DF93E7}" dt="2020-11-07T15:35:25.043" v="596" actId="14100"/>
        <pc:sldMkLst>
          <pc:docMk/>
          <pc:sldMk cId="777859285" sldId="262"/>
        </pc:sldMkLst>
        <pc:spChg chg="add mod">
          <ac:chgData name="Adam Mackiewicz" userId="S::adamack68@edu.lublin.eu::e42dd4e7-0d0f-466f-a8f9-e9a8bde0c061" providerId="AD" clId="Web-{1A1C8CDC-8609-4C6D-83B1-38C982DF93E7}" dt="2020-11-07T15:35:11.590" v="591" actId="20577"/>
          <ac:spMkLst>
            <pc:docMk/>
            <pc:sldMk cId="777859285" sldId="262"/>
            <ac:spMk id="2" creationId="{F62BF5D3-7539-4AF9-A306-AADECF27CFDF}"/>
          </ac:spMkLst>
        </pc:spChg>
        <pc:picChg chg="add mod">
          <ac:chgData name="Adam Mackiewicz" userId="S::adamack68@edu.lublin.eu::e42dd4e7-0d0f-466f-a8f9-e9a8bde0c061" providerId="AD" clId="Web-{1A1C8CDC-8609-4C6D-83B1-38C982DF93E7}" dt="2020-11-07T15:35:25.043" v="596" actId="14100"/>
          <ac:picMkLst>
            <pc:docMk/>
            <pc:sldMk cId="777859285" sldId="262"/>
            <ac:picMk id="3" creationId="{CA298498-86D2-4B2A-BBF6-23D29392009D}"/>
          </ac:picMkLst>
        </pc:picChg>
      </pc:sldChg>
      <pc:sldChg chg="addSp modSp new">
        <pc:chgData name="Adam Mackiewicz" userId="S::adamack68@edu.lublin.eu::e42dd4e7-0d0f-466f-a8f9-e9a8bde0c061" providerId="AD" clId="Web-{1A1C8CDC-8609-4C6D-83B1-38C982DF93E7}" dt="2020-11-07T15:36:59.310" v="746" actId="14100"/>
        <pc:sldMkLst>
          <pc:docMk/>
          <pc:sldMk cId="809777554" sldId="263"/>
        </pc:sldMkLst>
        <pc:spChg chg="add mod">
          <ac:chgData name="Adam Mackiewicz" userId="S::adamack68@edu.lublin.eu::e42dd4e7-0d0f-466f-a8f9-e9a8bde0c061" providerId="AD" clId="Web-{1A1C8CDC-8609-4C6D-83B1-38C982DF93E7}" dt="2020-11-07T15:36:44.841" v="743" actId="14100"/>
          <ac:spMkLst>
            <pc:docMk/>
            <pc:sldMk cId="809777554" sldId="263"/>
            <ac:spMk id="2" creationId="{405EB57C-1CEF-4B45-9102-5D85C3A5A1B1}"/>
          </ac:spMkLst>
        </pc:spChg>
        <pc:picChg chg="add mod">
          <ac:chgData name="Adam Mackiewicz" userId="S::adamack68@edu.lublin.eu::e42dd4e7-0d0f-466f-a8f9-e9a8bde0c061" providerId="AD" clId="Web-{1A1C8CDC-8609-4C6D-83B1-38C982DF93E7}" dt="2020-11-07T15:36:59.310" v="746" actId="14100"/>
          <ac:picMkLst>
            <pc:docMk/>
            <pc:sldMk cId="809777554" sldId="263"/>
            <ac:picMk id="3" creationId="{128C015B-DE5E-4129-989E-D2ABDE1B6FDC}"/>
          </ac:picMkLst>
        </pc:picChg>
      </pc:sldChg>
      <pc:sldChg chg="addSp modSp new">
        <pc:chgData name="Adam Mackiewicz" userId="S::adamack68@edu.lublin.eu::e42dd4e7-0d0f-466f-a8f9-e9a8bde0c061" providerId="AD" clId="Web-{1A1C8CDC-8609-4C6D-83B1-38C982DF93E7}" dt="2020-11-07T15:38:16.873" v="812" actId="14100"/>
        <pc:sldMkLst>
          <pc:docMk/>
          <pc:sldMk cId="224602113" sldId="264"/>
        </pc:sldMkLst>
        <pc:spChg chg="add mod">
          <ac:chgData name="Adam Mackiewicz" userId="S::adamack68@edu.lublin.eu::e42dd4e7-0d0f-466f-a8f9-e9a8bde0c061" providerId="AD" clId="Web-{1A1C8CDC-8609-4C6D-83B1-38C982DF93E7}" dt="2020-11-07T15:38:16.873" v="812" actId="14100"/>
          <ac:spMkLst>
            <pc:docMk/>
            <pc:sldMk cId="224602113" sldId="264"/>
            <ac:spMk id="3" creationId="{9981EE99-28AD-4040-B4B3-78A1C4DD0E8A}"/>
          </ac:spMkLst>
        </pc:spChg>
        <pc:picChg chg="add mod">
          <ac:chgData name="Adam Mackiewicz" userId="S::adamack68@edu.lublin.eu::e42dd4e7-0d0f-466f-a8f9-e9a8bde0c061" providerId="AD" clId="Web-{1A1C8CDC-8609-4C6D-83B1-38C982DF93E7}" dt="2020-11-07T15:37:18.326" v="750" actId="14100"/>
          <ac:picMkLst>
            <pc:docMk/>
            <pc:sldMk cId="224602113" sldId="264"/>
            <ac:picMk id="2" creationId="{990F4627-ECB9-4BA6-B492-C90C5B18367C}"/>
          </ac:picMkLst>
        </pc:picChg>
      </pc:sldChg>
      <pc:sldChg chg="addSp modSp new">
        <pc:chgData name="Adam Mackiewicz" userId="S::adamack68@edu.lublin.eu::e42dd4e7-0d0f-466f-a8f9-e9a8bde0c061" providerId="AD" clId="Web-{1A1C8CDC-8609-4C6D-83B1-38C982DF93E7}" dt="2020-11-07T15:39:28.828" v="899" actId="14100"/>
        <pc:sldMkLst>
          <pc:docMk/>
          <pc:sldMk cId="4029816486" sldId="265"/>
        </pc:sldMkLst>
        <pc:spChg chg="add mod">
          <ac:chgData name="Adam Mackiewicz" userId="S::adamack68@edu.lublin.eu::e42dd4e7-0d0f-466f-a8f9-e9a8bde0c061" providerId="AD" clId="Web-{1A1C8CDC-8609-4C6D-83B1-38C982DF93E7}" dt="2020-11-07T15:39:15.280" v="896" actId="14100"/>
          <ac:spMkLst>
            <pc:docMk/>
            <pc:sldMk cId="4029816486" sldId="265"/>
            <ac:spMk id="2" creationId="{BD5B35E3-96C9-47BC-8230-AD3BB18631DA}"/>
          </ac:spMkLst>
        </pc:spChg>
        <pc:picChg chg="add mod">
          <ac:chgData name="Adam Mackiewicz" userId="S::adamack68@edu.lublin.eu::e42dd4e7-0d0f-466f-a8f9-e9a8bde0c061" providerId="AD" clId="Web-{1A1C8CDC-8609-4C6D-83B1-38C982DF93E7}" dt="2020-11-07T15:39:28.828" v="899" actId="14100"/>
          <ac:picMkLst>
            <pc:docMk/>
            <pc:sldMk cId="4029816486" sldId="265"/>
            <ac:picMk id="3" creationId="{2A13E53A-9C6A-46B3-B7A4-7098F4C372DC}"/>
          </ac:picMkLst>
        </pc:picChg>
      </pc:sldChg>
      <pc:sldChg chg="addSp modSp new">
        <pc:chgData name="Adam Mackiewicz" userId="S::adamack68@edu.lublin.eu::e42dd4e7-0d0f-466f-a8f9-e9a8bde0c061" providerId="AD" clId="Web-{1A1C8CDC-8609-4C6D-83B1-38C982DF93E7}" dt="2020-11-07T15:41:00.626" v="1010" actId="1076"/>
        <pc:sldMkLst>
          <pc:docMk/>
          <pc:sldMk cId="3051049049" sldId="266"/>
        </pc:sldMkLst>
        <pc:spChg chg="add mod">
          <ac:chgData name="Adam Mackiewicz" userId="S::adamack68@edu.lublin.eu::e42dd4e7-0d0f-466f-a8f9-e9a8bde0c061" providerId="AD" clId="Web-{1A1C8CDC-8609-4C6D-83B1-38C982DF93E7}" dt="2020-11-07T15:40:41.360" v="1006" actId="14100"/>
          <ac:spMkLst>
            <pc:docMk/>
            <pc:sldMk cId="3051049049" sldId="266"/>
            <ac:spMk id="2" creationId="{E27373C0-242D-4973-A2AD-29EBD01BFC24}"/>
          </ac:spMkLst>
        </pc:spChg>
        <pc:picChg chg="add mod">
          <ac:chgData name="Adam Mackiewicz" userId="S::adamack68@edu.lublin.eu::e42dd4e7-0d0f-466f-a8f9-e9a8bde0c061" providerId="AD" clId="Web-{1A1C8CDC-8609-4C6D-83B1-38C982DF93E7}" dt="2020-11-07T15:41:00.626" v="1010" actId="1076"/>
          <ac:picMkLst>
            <pc:docMk/>
            <pc:sldMk cId="3051049049" sldId="266"/>
            <ac:picMk id="3" creationId="{3356F094-FA15-44A9-8B11-7401063EE6D9}"/>
          </ac:picMkLst>
        </pc:picChg>
      </pc:sldChg>
      <pc:sldChg chg="addSp modSp new">
        <pc:chgData name="Adam Mackiewicz" userId="S::adamack68@edu.lublin.eu::e42dd4e7-0d0f-466f-a8f9-e9a8bde0c061" providerId="AD" clId="Web-{1A1C8CDC-8609-4C6D-83B1-38C982DF93E7}" dt="2020-11-07T15:42:21.080" v="1094" actId="14100"/>
        <pc:sldMkLst>
          <pc:docMk/>
          <pc:sldMk cId="2751521452" sldId="267"/>
        </pc:sldMkLst>
        <pc:spChg chg="add mod">
          <ac:chgData name="Adam Mackiewicz" userId="S::adamack68@edu.lublin.eu::e42dd4e7-0d0f-466f-a8f9-e9a8bde0c061" providerId="AD" clId="Web-{1A1C8CDC-8609-4C6D-83B1-38C982DF93E7}" dt="2020-11-07T15:42:21.080" v="1094" actId="14100"/>
          <ac:spMkLst>
            <pc:docMk/>
            <pc:sldMk cId="2751521452" sldId="267"/>
            <ac:spMk id="3" creationId="{44EA1FC8-D80A-436A-A902-AE4E70812652}"/>
          </ac:spMkLst>
        </pc:spChg>
        <pc:picChg chg="add mod">
          <ac:chgData name="Adam Mackiewicz" userId="S::adamack68@edu.lublin.eu::e42dd4e7-0d0f-466f-a8f9-e9a8bde0c061" providerId="AD" clId="Web-{1A1C8CDC-8609-4C6D-83B1-38C982DF93E7}" dt="2020-11-07T15:41:26.063" v="1014" actId="14100"/>
          <ac:picMkLst>
            <pc:docMk/>
            <pc:sldMk cId="2751521452" sldId="267"/>
            <ac:picMk id="2" creationId="{6C9D795C-54BD-428F-897F-E204B98C7517}"/>
          </ac:picMkLst>
        </pc:picChg>
      </pc:sldChg>
      <pc:sldChg chg="addSp modSp new">
        <pc:chgData name="Adam Mackiewicz" userId="S::adamack68@edu.lublin.eu::e42dd4e7-0d0f-466f-a8f9-e9a8bde0c061" providerId="AD" clId="Web-{1A1C8CDC-8609-4C6D-83B1-38C982DF93E7}" dt="2020-11-07T15:43:41.956" v="1197" actId="14100"/>
        <pc:sldMkLst>
          <pc:docMk/>
          <pc:sldMk cId="283774391" sldId="268"/>
        </pc:sldMkLst>
        <pc:spChg chg="add mod">
          <ac:chgData name="Adam Mackiewicz" userId="S::adamack68@edu.lublin.eu::e42dd4e7-0d0f-466f-a8f9-e9a8bde0c061" providerId="AD" clId="Web-{1A1C8CDC-8609-4C6D-83B1-38C982DF93E7}" dt="2020-11-07T15:43:41.956" v="1197" actId="14100"/>
          <ac:spMkLst>
            <pc:docMk/>
            <pc:sldMk cId="283774391" sldId="268"/>
            <ac:spMk id="3" creationId="{BE482CAC-7F59-45B0-9B1F-CD9D342D9F2F}"/>
          </ac:spMkLst>
        </pc:spChg>
        <pc:picChg chg="add mod">
          <ac:chgData name="Adam Mackiewicz" userId="S::adamack68@edu.lublin.eu::e42dd4e7-0d0f-466f-a8f9-e9a8bde0c061" providerId="AD" clId="Web-{1A1C8CDC-8609-4C6D-83B1-38C982DF93E7}" dt="2020-11-07T15:42:46.518" v="1098" actId="14100"/>
          <ac:picMkLst>
            <pc:docMk/>
            <pc:sldMk cId="283774391" sldId="268"/>
            <ac:picMk id="2" creationId="{B2E04BB2-DC11-4101-BB31-B6A230753604}"/>
          </ac:picMkLst>
        </pc:picChg>
      </pc:sldChg>
      <pc:sldChg chg="addSp modSp new">
        <pc:chgData name="Adam Mackiewicz" userId="S::adamack68@edu.lublin.eu::e42dd4e7-0d0f-466f-a8f9-e9a8bde0c061" providerId="AD" clId="Web-{1A1C8CDC-8609-4C6D-83B1-38C982DF93E7}" dt="2020-11-07T15:45:48.208" v="1262" actId="14100"/>
        <pc:sldMkLst>
          <pc:docMk/>
          <pc:sldMk cId="1137890164" sldId="269"/>
        </pc:sldMkLst>
        <pc:spChg chg="add mod">
          <ac:chgData name="Adam Mackiewicz" userId="S::adamack68@edu.lublin.eu::e42dd4e7-0d0f-466f-a8f9-e9a8bde0c061" providerId="AD" clId="Web-{1A1C8CDC-8609-4C6D-83B1-38C982DF93E7}" dt="2020-11-07T15:45:48.208" v="1262" actId="14100"/>
          <ac:spMkLst>
            <pc:docMk/>
            <pc:sldMk cId="1137890164" sldId="269"/>
            <ac:spMk id="3" creationId="{CF701AEB-F348-49F8-B78F-710772A12D40}"/>
          </ac:spMkLst>
        </pc:spChg>
        <pc:picChg chg="add mod">
          <ac:chgData name="Adam Mackiewicz" userId="S::adamack68@edu.lublin.eu::e42dd4e7-0d0f-466f-a8f9-e9a8bde0c061" providerId="AD" clId="Web-{1A1C8CDC-8609-4C6D-83B1-38C982DF93E7}" dt="2020-11-07T15:44:30.988" v="1201" actId="14100"/>
          <ac:picMkLst>
            <pc:docMk/>
            <pc:sldMk cId="1137890164" sldId="269"/>
            <ac:picMk id="2" creationId="{AF0941B9-3B22-4895-B485-FA9D50729C4D}"/>
          </ac:picMkLst>
        </pc:picChg>
      </pc:sldChg>
      <pc:sldChg chg="addSp modSp new">
        <pc:chgData name="Adam Mackiewicz" userId="S::adamack68@edu.lublin.eu::e42dd4e7-0d0f-466f-a8f9-e9a8bde0c061" providerId="AD" clId="Web-{1A1C8CDC-8609-4C6D-83B1-38C982DF93E7}" dt="2020-11-07T15:48:06.632" v="1557" actId="14100"/>
        <pc:sldMkLst>
          <pc:docMk/>
          <pc:sldMk cId="2896410604" sldId="270"/>
        </pc:sldMkLst>
        <pc:spChg chg="add mod">
          <ac:chgData name="Adam Mackiewicz" userId="S::adamack68@edu.lublin.eu::e42dd4e7-0d0f-466f-a8f9-e9a8bde0c061" providerId="AD" clId="Web-{1A1C8CDC-8609-4C6D-83B1-38C982DF93E7}" dt="2020-11-07T15:48:03.742" v="1555" actId="14100"/>
          <ac:spMkLst>
            <pc:docMk/>
            <pc:sldMk cId="2896410604" sldId="270"/>
            <ac:spMk id="2" creationId="{8C16370E-3F08-4C40-B9C5-60763056E0B7}"/>
          </ac:spMkLst>
        </pc:spChg>
        <pc:picChg chg="add mod">
          <ac:chgData name="Adam Mackiewicz" userId="S::adamack68@edu.lublin.eu::e42dd4e7-0d0f-466f-a8f9-e9a8bde0c061" providerId="AD" clId="Web-{1A1C8CDC-8609-4C6D-83B1-38C982DF93E7}" dt="2020-11-07T15:48:06.632" v="1557" actId="14100"/>
          <ac:picMkLst>
            <pc:docMk/>
            <pc:sldMk cId="2896410604" sldId="270"/>
            <ac:picMk id="3" creationId="{3845CF36-465F-428A-BEF4-DACDF5ADBBA2}"/>
          </ac:picMkLst>
        </pc:picChg>
      </pc:sldChg>
      <pc:sldChg chg="addSp modSp new">
        <pc:chgData name="Adam Mackiewicz" userId="S::adamack68@edu.lublin.eu::e42dd4e7-0d0f-466f-a8f9-e9a8bde0c061" providerId="AD" clId="Web-{1A1C8CDC-8609-4C6D-83B1-38C982DF93E7}" dt="2020-11-07T15:49:33.462" v="1698" actId="14100"/>
        <pc:sldMkLst>
          <pc:docMk/>
          <pc:sldMk cId="4266196236" sldId="271"/>
        </pc:sldMkLst>
        <pc:spChg chg="add mod">
          <ac:chgData name="Adam Mackiewicz" userId="S::adamack68@edu.lublin.eu::e42dd4e7-0d0f-466f-a8f9-e9a8bde0c061" providerId="AD" clId="Web-{1A1C8CDC-8609-4C6D-83B1-38C982DF93E7}" dt="2020-11-07T15:49:16.493" v="1694" actId="1076"/>
          <ac:spMkLst>
            <pc:docMk/>
            <pc:sldMk cId="4266196236" sldId="271"/>
            <ac:spMk id="2" creationId="{28083A16-F622-4384-8BB9-6F95C45ABB1D}"/>
          </ac:spMkLst>
        </pc:spChg>
        <pc:picChg chg="add mod">
          <ac:chgData name="Adam Mackiewicz" userId="S::adamack68@edu.lublin.eu::e42dd4e7-0d0f-466f-a8f9-e9a8bde0c061" providerId="AD" clId="Web-{1A1C8CDC-8609-4C6D-83B1-38C982DF93E7}" dt="2020-11-07T15:49:33.462" v="1698" actId="14100"/>
          <ac:picMkLst>
            <pc:docMk/>
            <pc:sldMk cId="4266196236" sldId="271"/>
            <ac:picMk id="3" creationId="{4CC49183-5561-4A48-B3B7-4552BD700AAF}"/>
          </ac:picMkLst>
        </pc:picChg>
      </pc:sldChg>
      <pc:sldMasterChg chg="add del addSldLayout delSldLayout">
        <pc:chgData name="Adam Mackiewicz" userId="S::adamack68@edu.lublin.eu::e42dd4e7-0d0f-466f-a8f9-e9a8bde0c061" providerId="AD" clId="Web-{1A1C8CDC-8609-4C6D-83B1-38C982DF93E7}" dt="2020-11-07T15:20:58.344" v="31"/>
        <pc:sldMasterMkLst>
          <pc:docMk/>
          <pc:sldMasterMk cId="3926633689" sldId="2147483648"/>
        </pc:sldMasterMkLst>
        <pc:sldLayoutChg chg="add del">
          <pc:chgData name="Adam Mackiewicz" userId="S::adamack68@edu.lublin.eu::e42dd4e7-0d0f-466f-a8f9-e9a8bde0c061" providerId="AD" clId="Web-{1A1C8CDC-8609-4C6D-83B1-38C982DF93E7}" dt="2020-11-07T15:20:58.344" v="31"/>
          <pc:sldLayoutMkLst>
            <pc:docMk/>
            <pc:sldMasterMk cId="3926633689" sldId="2147483648"/>
            <pc:sldLayoutMk cId="3391757436" sldId="2147483649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8.344" v="31"/>
          <pc:sldLayoutMkLst>
            <pc:docMk/>
            <pc:sldMasterMk cId="3926633689" sldId="2147483648"/>
            <pc:sldLayoutMk cId="967380084" sldId="2147483650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8.344" v="31"/>
          <pc:sldLayoutMkLst>
            <pc:docMk/>
            <pc:sldMasterMk cId="3926633689" sldId="2147483648"/>
            <pc:sldLayoutMk cId="13234121" sldId="2147483651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8.344" v="31"/>
          <pc:sldLayoutMkLst>
            <pc:docMk/>
            <pc:sldMasterMk cId="3926633689" sldId="2147483648"/>
            <pc:sldLayoutMk cId="3883036252" sldId="2147483652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8.344" v="31"/>
          <pc:sldLayoutMkLst>
            <pc:docMk/>
            <pc:sldMasterMk cId="3926633689" sldId="2147483648"/>
            <pc:sldLayoutMk cId="961808292" sldId="2147483653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8.344" v="31"/>
          <pc:sldLayoutMkLst>
            <pc:docMk/>
            <pc:sldMasterMk cId="3926633689" sldId="2147483648"/>
            <pc:sldLayoutMk cId="1544797292" sldId="2147483654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8.344" v="31"/>
          <pc:sldLayoutMkLst>
            <pc:docMk/>
            <pc:sldMasterMk cId="3926633689" sldId="2147483648"/>
            <pc:sldLayoutMk cId="1850839136" sldId="2147483655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8.344" v="31"/>
          <pc:sldLayoutMkLst>
            <pc:docMk/>
            <pc:sldMasterMk cId="3926633689" sldId="2147483648"/>
            <pc:sldLayoutMk cId="2715530444" sldId="2147483656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8.344" v="31"/>
          <pc:sldLayoutMkLst>
            <pc:docMk/>
            <pc:sldMasterMk cId="3926633689" sldId="2147483648"/>
            <pc:sldLayoutMk cId="3024906009" sldId="2147483657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8.344" v="31"/>
          <pc:sldLayoutMkLst>
            <pc:docMk/>
            <pc:sldMasterMk cId="3926633689" sldId="2147483648"/>
            <pc:sldLayoutMk cId="2454508176" sldId="2147483658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8.344" v="31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">
        <pc:chgData name="Adam Mackiewicz" userId="S::adamack68@edu.lublin.eu::e42dd4e7-0d0f-466f-a8f9-e9a8bde0c061" providerId="AD" clId="Web-{1A1C8CDC-8609-4C6D-83B1-38C982DF93E7}" dt="2020-11-07T15:20:52.891" v="28"/>
        <pc:sldMasterMkLst>
          <pc:docMk/>
          <pc:sldMasterMk cId="3754798268" sldId="2147483674"/>
        </pc:sldMasterMkLst>
        <pc:sldLayoutChg chg="add del">
          <pc:chgData name="Adam Mackiewicz" userId="S::adamack68@edu.lublin.eu::e42dd4e7-0d0f-466f-a8f9-e9a8bde0c061" providerId="AD" clId="Web-{1A1C8CDC-8609-4C6D-83B1-38C982DF93E7}" dt="2020-11-07T15:20:52.891" v="28"/>
          <pc:sldLayoutMkLst>
            <pc:docMk/>
            <pc:sldMasterMk cId="3754798268" sldId="2147483674"/>
            <pc:sldLayoutMk cId="1574388912" sldId="2147483663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2.891" v="28"/>
          <pc:sldLayoutMkLst>
            <pc:docMk/>
            <pc:sldMasterMk cId="3754798268" sldId="2147483674"/>
            <pc:sldLayoutMk cId="3451066069" sldId="2147483664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2.891" v="28"/>
          <pc:sldLayoutMkLst>
            <pc:docMk/>
            <pc:sldMasterMk cId="3754798268" sldId="2147483674"/>
            <pc:sldLayoutMk cId="3144112326" sldId="2147483665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2.891" v="28"/>
          <pc:sldLayoutMkLst>
            <pc:docMk/>
            <pc:sldMasterMk cId="3754798268" sldId="2147483674"/>
            <pc:sldLayoutMk cId="2666228592" sldId="2147483666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2.891" v="28"/>
          <pc:sldLayoutMkLst>
            <pc:docMk/>
            <pc:sldMasterMk cId="3754798268" sldId="2147483674"/>
            <pc:sldLayoutMk cId="3846353598" sldId="2147483667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2.891" v="28"/>
          <pc:sldLayoutMkLst>
            <pc:docMk/>
            <pc:sldMasterMk cId="3754798268" sldId="2147483674"/>
            <pc:sldLayoutMk cId="3186762073" sldId="2147483668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2.891" v="28"/>
          <pc:sldLayoutMkLst>
            <pc:docMk/>
            <pc:sldMasterMk cId="3754798268" sldId="2147483674"/>
            <pc:sldLayoutMk cId="432036877" sldId="2147483669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2.891" v="28"/>
          <pc:sldLayoutMkLst>
            <pc:docMk/>
            <pc:sldMasterMk cId="3754798268" sldId="2147483674"/>
            <pc:sldLayoutMk cId="3690920866" sldId="2147483670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2.891" v="28"/>
          <pc:sldLayoutMkLst>
            <pc:docMk/>
            <pc:sldMasterMk cId="3754798268" sldId="2147483674"/>
            <pc:sldLayoutMk cId="917648803" sldId="2147483671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2.891" v="28"/>
          <pc:sldLayoutMkLst>
            <pc:docMk/>
            <pc:sldMasterMk cId="3754798268" sldId="2147483674"/>
            <pc:sldLayoutMk cId="1945813440" sldId="2147483672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2.891" v="28"/>
          <pc:sldLayoutMkLst>
            <pc:docMk/>
            <pc:sldMasterMk cId="3754798268" sldId="2147483674"/>
            <pc:sldLayoutMk cId="3003893734" sldId="2147483673"/>
          </pc:sldLayoutMkLst>
        </pc:sldLayoutChg>
      </pc:sldMasterChg>
      <pc:sldMasterChg chg="add del addSldLayout delSldLayout">
        <pc:chgData name="Adam Mackiewicz" userId="S::adamack68@edu.lublin.eu::e42dd4e7-0d0f-466f-a8f9-e9a8bde0c061" providerId="AD" clId="Web-{1A1C8CDC-8609-4C6D-83B1-38C982DF93E7}" dt="2020-11-07T15:20:58.266" v="30"/>
        <pc:sldMasterMkLst>
          <pc:docMk/>
          <pc:sldMasterMk cId="2742395891" sldId="2147483687"/>
        </pc:sldMasterMkLst>
        <pc:sldLayoutChg chg="add del">
          <pc:chgData name="Adam Mackiewicz" userId="S::adamack68@edu.lublin.eu::e42dd4e7-0d0f-466f-a8f9-e9a8bde0c061" providerId="AD" clId="Web-{1A1C8CDC-8609-4C6D-83B1-38C982DF93E7}" dt="2020-11-07T15:20:58.266" v="30"/>
          <pc:sldLayoutMkLst>
            <pc:docMk/>
            <pc:sldMasterMk cId="2742395891" sldId="2147483687"/>
            <pc:sldLayoutMk cId="1306696234" sldId="2147483676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8.266" v="30"/>
          <pc:sldLayoutMkLst>
            <pc:docMk/>
            <pc:sldMasterMk cId="2742395891" sldId="2147483687"/>
            <pc:sldLayoutMk cId="1434644064" sldId="2147483677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8.266" v="30"/>
          <pc:sldLayoutMkLst>
            <pc:docMk/>
            <pc:sldMasterMk cId="2742395891" sldId="2147483687"/>
            <pc:sldLayoutMk cId="1786679302" sldId="2147483678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8.266" v="30"/>
          <pc:sldLayoutMkLst>
            <pc:docMk/>
            <pc:sldMasterMk cId="2742395891" sldId="2147483687"/>
            <pc:sldLayoutMk cId="2917155543" sldId="2147483679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8.266" v="30"/>
          <pc:sldLayoutMkLst>
            <pc:docMk/>
            <pc:sldMasterMk cId="2742395891" sldId="2147483687"/>
            <pc:sldLayoutMk cId="865915465" sldId="2147483680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8.266" v="30"/>
          <pc:sldLayoutMkLst>
            <pc:docMk/>
            <pc:sldMasterMk cId="2742395891" sldId="2147483687"/>
            <pc:sldLayoutMk cId="4120170891" sldId="2147483681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8.266" v="30"/>
          <pc:sldLayoutMkLst>
            <pc:docMk/>
            <pc:sldMasterMk cId="2742395891" sldId="2147483687"/>
            <pc:sldLayoutMk cId="2176563685" sldId="2147483682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8.266" v="30"/>
          <pc:sldLayoutMkLst>
            <pc:docMk/>
            <pc:sldMasterMk cId="2742395891" sldId="2147483687"/>
            <pc:sldLayoutMk cId="1384901149" sldId="2147483683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8.266" v="30"/>
          <pc:sldLayoutMkLst>
            <pc:docMk/>
            <pc:sldMasterMk cId="2742395891" sldId="2147483687"/>
            <pc:sldLayoutMk cId="2908598329" sldId="2147483684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8.266" v="30"/>
          <pc:sldLayoutMkLst>
            <pc:docMk/>
            <pc:sldMasterMk cId="2742395891" sldId="2147483687"/>
            <pc:sldLayoutMk cId="3182089172" sldId="2147483685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0:58.266" v="30"/>
          <pc:sldLayoutMkLst>
            <pc:docMk/>
            <pc:sldMasterMk cId="2742395891" sldId="2147483687"/>
            <pc:sldLayoutMk cId="2446728331" sldId="2147483686"/>
          </pc:sldLayoutMkLst>
        </pc:sldLayoutChg>
      </pc:sldMasterChg>
      <pc:sldMasterChg chg="add del addSldLayout delSldLayout">
        <pc:chgData name="Adam Mackiewicz" userId="S::adamack68@edu.lublin.eu::e42dd4e7-0d0f-466f-a8f9-e9a8bde0c061" providerId="AD" clId="Web-{1A1C8CDC-8609-4C6D-83B1-38C982DF93E7}" dt="2020-11-07T15:21:27.297" v="62"/>
        <pc:sldMasterMkLst>
          <pc:docMk/>
          <pc:sldMasterMk cId="1887805536" sldId="2147483739"/>
        </pc:sldMasterMkLst>
        <pc:sldLayoutChg chg="add del">
          <pc:chgData name="Adam Mackiewicz" userId="S::adamack68@edu.lublin.eu::e42dd4e7-0d0f-466f-a8f9-e9a8bde0c061" providerId="AD" clId="Web-{1A1C8CDC-8609-4C6D-83B1-38C982DF93E7}" dt="2020-11-07T15:21:27.297" v="62"/>
          <pc:sldLayoutMkLst>
            <pc:docMk/>
            <pc:sldMasterMk cId="1887805536" sldId="2147483739"/>
            <pc:sldLayoutMk cId="1668341929" sldId="2147483728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1:27.297" v="62"/>
          <pc:sldLayoutMkLst>
            <pc:docMk/>
            <pc:sldMasterMk cId="1887805536" sldId="2147483739"/>
            <pc:sldLayoutMk cId="862039976" sldId="2147483729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1:27.297" v="62"/>
          <pc:sldLayoutMkLst>
            <pc:docMk/>
            <pc:sldMasterMk cId="1887805536" sldId="2147483739"/>
            <pc:sldLayoutMk cId="1181669146" sldId="2147483730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1:27.297" v="62"/>
          <pc:sldLayoutMkLst>
            <pc:docMk/>
            <pc:sldMasterMk cId="1887805536" sldId="2147483739"/>
            <pc:sldLayoutMk cId="262561731" sldId="2147483731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1:27.297" v="62"/>
          <pc:sldLayoutMkLst>
            <pc:docMk/>
            <pc:sldMasterMk cId="1887805536" sldId="2147483739"/>
            <pc:sldLayoutMk cId="2539571128" sldId="2147483732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1:27.297" v="62"/>
          <pc:sldLayoutMkLst>
            <pc:docMk/>
            <pc:sldMasterMk cId="1887805536" sldId="2147483739"/>
            <pc:sldLayoutMk cId="296800952" sldId="2147483733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1:27.297" v="62"/>
          <pc:sldLayoutMkLst>
            <pc:docMk/>
            <pc:sldMasterMk cId="1887805536" sldId="2147483739"/>
            <pc:sldLayoutMk cId="1240228140" sldId="2147483734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1:27.297" v="62"/>
          <pc:sldLayoutMkLst>
            <pc:docMk/>
            <pc:sldMasterMk cId="1887805536" sldId="2147483739"/>
            <pc:sldLayoutMk cId="765340024" sldId="2147483735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1:27.297" v="62"/>
          <pc:sldLayoutMkLst>
            <pc:docMk/>
            <pc:sldMasterMk cId="1887805536" sldId="2147483739"/>
            <pc:sldLayoutMk cId="2209375202" sldId="2147483736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1:27.297" v="62"/>
          <pc:sldLayoutMkLst>
            <pc:docMk/>
            <pc:sldMasterMk cId="1887805536" sldId="2147483739"/>
            <pc:sldLayoutMk cId="1620498358" sldId="2147483737"/>
          </pc:sldLayoutMkLst>
        </pc:sldLayoutChg>
        <pc:sldLayoutChg chg="add del">
          <pc:chgData name="Adam Mackiewicz" userId="S::adamack68@edu.lublin.eu::e42dd4e7-0d0f-466f-a8f9-e9a8bde0c061" providerId="AD" clId="Web-{1A1C8CDC-8609-4C6D-83B1-38C982DF93E7}" dt="2020-11-07T15:21:27.297" v="62"/>
          <pc:sldLayoutMkLst>
            <pc:docMk/>
            <pc:sldMasterMk cId="1887805536" sldId="2147483739"/>
            <pc:sldLayoutMk cId="225299626" sldId="2147483738"/>
          </pc:sldLayoutMkLst>
        </pc:sldLayoutChg>
      </pc:sldMasterChg>
      <pc:sldMasterChg chg="add del addSldLayout delSldLayout modSldLayout">
        <pc:chgData name="Adam Mackiewicz" userId="S::adamack68@edu.lublin.eu::e42dd4e7-0d0f-466f-a8f9-e9a8bde0c061" providerId="AD" clId="Web-{1A1C8CDC-8609-4C6D-83B1-38C982DF93E7}" dt="2020-11-07T15:21:32.125" v="63"/>
        <pc:sldMasterMkLst>
          <pc:docMk/>
          <pc:sldMasterMk cId="1453885306" sldId="2147483740"/>
        </pc:sldMasterMkLst>
        <pc:sldLayoutChg chg="add del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1453885306" sldId="2147483740"/>
            <pc:sldLayoutMk cId="1264639685" sldId="2147483741"/>
          </pc:sldLayoutMkLst>
        </pc:sldLayoutChg>
        <pc:sldLayoutChg chg="add del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1453885306" sldId="2147483740"/>
            <pc:sldLayoutMk cId="941454661" sldId="2147483742"/>
          </pc:sldLayoutMkLst>
        </pc:sldLayoutChg>
        <pc:sldLayoutChg chg="add del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1453885306" sldId="2147483740"/>
            <pc:sldLayoutMk cId="146670948" sldId="2147483743"/>
          </pc:sldLayoutMkLst>
        </pc:sldLayoutChg>
        <pc:sldLayoutChg chg="add del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1453885306" sldId="2147483740"/>
            <pc:sldLayoutMk cId="275690788" sldId="2147483744"/>
          </pc:sldLayoutMkLst>
        </pc:sldLayoutChg>
        <pc:sldLayoutChg chg="add del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1453885306" sldId="2147483740"/>
            <pc:sldLayoutMk cId="3799285648" sldId="2147483745"/>
          </pc:sldLayoutMkLst>
        </pc:sldLayoutChg>
        <pc:sldLayoutChg chg="add del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1453885306" sldId="2147483740"/>
            <pc:sldLayoutMk cId="484128343" sldId="2147483746"/>
          </pc:sldLayoutMkLst>
        </pc:sldLayoutChg>
        <pc:sldLayoutChg chg="add del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1453885306" sldId="2147483740"/>
            <pc:sldLayoutMk cId="3269519073" sldId="2147483747"/>
          </pc:sldLayoutMkLst>
        </pc:sldLayoutChg>
        <pc:sldLayoutChg chg="add del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1453885306" sldId="2147483740"/>
            <pc:sldLayoutMk cId="1953792642" sldId="2147483748"/>
          </pc:sldLayoutMkLst>
        </pc:sldLayoutChg>
        <pc:sldLayoutChg chg="add del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1453885306" sldId="2147483740"/>
            <pc:sldLayoutMk cId="3301020055" sldId="2147483749"/>
          </pc:sldLayoutMkLst>
        </pc:sldLayoutChg>
        <pc:sldLayoutChg chg="add del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1453885306" sldId="2147483740"/>
            <pc:sldLayoutMk cId="4274785562" sldId="2147483750"/>
          </pc:sldLayoutMkLst>
        </pc:sldLayoutChg>
        <pc:sldLayoutChg chg="add del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1453885306" sldId="2147483740"/>
            <pc:sldLayoutMk cId="3504825203" sldId="2147483751"/>
          </pc:sldLayoutMkLst>
        </pc:sldLayoutChg>
      </pc:sldMasterChg>
      <pc:sldMasterChg chg="add addSldLayout modSldLayout">
        <pc:chgData name="Adam Mackiewicz" userId="S::adamack68@edu.lublin.eu::e42dd4e7-0d0f-466f-a8f9-e9a8bde0c061" providerId="AD" clId="Web-{1A1C8CDC-8609-4C6D-83B1-38C982DF93E7}" dt="2020-11-07T15:21:32.125" v="63"/>
        <pc:sldMasterMkLst>
          <pc:docMk/>
          <pc:sldMasterMk cId="342190549" sldId="2147483752"/>
        </pc:sldMasterMkLst>
        <pc:sldLayoutChg chg="add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342190549" sldId="2147483752"/>
            <pc:sldLayoutMk cId="2302580901" sldId="2147483753"/>
          </pc:sldLayoutMkLst>
        </pc:sldLayoutChg>
        <pc:sldLayoutChg chg="add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342190549" sldId="2147483752"/>
            <pc:sldLayoutMk cId="2482147581" sldId="2147483754"/>
          </pc:sldLayoutMkLst>
        </pc:sldLayoutChg>
        <pc:sldLayoutChg chg="add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342190549" sldId="2147483752"/>
            <pc:sldLayoutMk cId="3360018231" sldId="2147483755"/>
          </pc:sldLayoutMkLst>
        </pc:sldLayoutChg>
        <pc:sldLayoutChg chg="add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342190549" sldId="2147483752"/>
            <pc:sldLayoutMk cId="2912662989" sldId="2147483756"/>
          </pc:sldLayoutMkLst>
        </pc:sldLayoutChg>
        <pc:sldLayoutChg chg="add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342190549" sldId="2147483752"/>
            <pc:sldLayoutMk cId="3139513213" sldId="2147483757"/>
          </pc:sldLayoutMkLst>
        </pc:sldLayoutChg>
        <pc:sldLayoutChg chg="add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342190549" sldId="2147483752"/>
            <pc:sldLayoutMk cId="2842166269" sldId="2147483758"/>
          </pc:sldLayoutMkLst>
        </pc:sldLayoutChg>
        <pc:sldLayoutChg chg="add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342190549" sldId="2147483752"/>
            <pc:sldLayoutMk cId="3986810662" sldId="2147483759"/>
          </pc:sldLayoutMkLst>
        </pc:sldLayoutChg>
        <pc:sldLayoutChg chg="add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342190549" sldId="2147483752"/>
            <pc:sldLayoutMk cId="722585507" sldId="2147483760"/>
          </pc:sldLayoutMkLst>
        </pc:sldLayoutChg>
        <pc:sldLayoutChg chg="add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342190549" sldId="2147483752"/>
            <pc:sldLayoutMk cId="3345101772" sldId="2147483761"/>
          </pc:sldLayoutMkLst>
        </pc:sldLayoutChg>
        <pc:sldLayoutChg chg="add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342190549" sldId="2147483752"/>
            <pc:sldLayoutMk cId="3414349829" sldId="2147483762"/>
          </pc:sldLayoutMkLst>
        </pc:sldLayoutChg>
        <pc:sldLayoutChg chg="add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342190549" sldId="2147483752"/>
            <pc:sldLayoutMk cId="3976728278" sldId="2147483763"/>
          </pc:sldLayoutMkLst>
        </pc:sldLayoutChg>
        <pc:sldLayoutChg chg="add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342190549" sldId="2147483752"/>
            <pc:sldLayoutMk cId="1828023368" sldId="2147483764"/>
          </pc:sldLayoutMkLst>
        </pc:sldLayoutChg>
        <pc:sldLayoutChg chg="add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342190549" sldId="2147483752"/>
            <pc:sldLayoutMk cId="720709593" sldId="2147483765"/>
          </pc:sldLayoutMkLst>
        </pc:sldLayoutChg>
        <pc:sldLayoutChg chg="add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342190549" sldId="2147483752"/>
            <pc:sldLayoutMk cId="2892259454" sldId="2147483766"/>
          </pc:sldLayoutMkLst>
        </pc:sldLayoutChg>
        <pc:sldLayoutChg chg="add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342190549" sldId="2147483752"/>
            <pc:sldLayoutMk cId="302588697" sldId="2147483767"/>
          </pc:sldLayoutMkLst>
        </pc:sldLayoutChg>
        <pc:sldLayoutChg chg="add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342190549" sldId="2147483752"/>
            <pc:sldLayoutMk cId="2022139796" sldId="2147483768"/>
          </pc:sldLayoutMkLst>
        </pc:sldLayoutChg>
        <pc:sldLayoutChg chg="add mod replId">
          <pc:chgData name="Adam Mackiewicz" userId="S::adamack68@edu.lublin.eu::e42dd4e7-0d0f-466f-a8f9-e9a8bde0c061" providerId="AD" clId="Web-{1A1C8CDC-8609-4C6D-83B1-38C982DF93E7}" dt="2020-11-07T15:21:32.125" v="63"/>
          <pc:sldLayoutMkLst>
            <pc:docMk/>
            <pc:sldMasterMk cId="342190549" sldId="2147483752"/>
            <pc:sldLayoutMk cId="3664467656" sldId="214748376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8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4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28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8023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09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59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8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39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6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4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1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6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1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6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1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8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0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0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8DD38ABF-CD45-4735-85FD-062B5BDDC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1352" r="9091" b="203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pl-PL">
                <a:cs typeface="Calibri Light"/>
              </a:rPr>
              <a:t>BOGOWIE I MITY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pl-PL" dirty="0"/>
              <a:t>Adam Mackiewicz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D5B35E3-96C9-47BC-8230-AD3BB18631DA}"/>
              </a:ext>
            </a:extLst>
          </p:cNvPr>
          <p:cNvSpPr txBox="1"/>
          <p:nvPr/>
        </p:nvSpPr>
        <p:spPr>
          <a:xfrm>
            <a:off x="540589" y="554966"/>
            <a:ext cx="4425350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400" b="1" dirty="0"/>
              <a:t>APOLLO</a:t>
            </a:r>
            <a:r>
              <a:rPr lang="pl-PL" sz="4400" dirty="0"/>
              <a:t> – opiekun sztuki. Atrybut – lira.</a:t>
            </a:r>
          </a:p>
        </p:txBody>
      </p:sp>
      <p:pic>
        <p:nvPicPr>
          <p:cNvPr id="3" name="Obraz 3" descr="Obraz zawierający siedzi, stół, stojące, ptak&#10;&#10;Opis wygenerowany automatycznie">
            <a:extLst>
              <a:ext uri="{FF2B5EF4-FFF2-40B4-BE49-F238E27FC236}">
                <a16:creationId xmlns:a16="http://schemas.microsoft.com/office/drawing/2014/main" id="{2A13E53A-9C6A-46B3-B7A4-7098F4C37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024" y="465826"/>
            <a:ext cx="3500517" cy="562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16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27373C0-242D-4973-A2AD-29EBD01BFC24}"/>
              </a:ext>
            </a:extLst>
          </p:cNvPr>
          <p:cNvSpPr txBox="1"/>
          <p:nvPr/>
        </p:nvSpPr>
        <p:spPr>
          <a:xfrm>
            <a:off x="6809118" y="166777"/>
            <a:ext cx="3692105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400" b="1" dirty="0"/>
              <a:t>ARES </a:t>
            </a:r>
            <a:r>
              <a:rPr lang="pl-PL" sz="4400" dirty="0"/>
              <a:t>- bóg wojny i żołnierskiego męstwa. Atrybutem była tarcza i miecz.</a:t>
            </a:r>
          </a:p>
        </p:txBody>
      </p:sp>
      <p:pic>
        <p:nvPicPr>
          <p:cNvPr id="3" name="Obraz 3" descr="Obraz zawierający baseball, pałka, trzymający, gracz&#10;&#10;Opis wygenerowany automatycznie">
            <a:extLst>
              <a:ext uri="{FF2B5EF4-FFF2-40B4-BE49-F238E27FC236}">
                <a16:creationId xmlns:a16="http://schemas.microsoft.com/office/drawing/2014/main" id="{3356F094-FA15-44A9-8B11-7401063EE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50" y="1416889"/>
            <a:ext cx="5284038" cy="35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49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wewnątrz, śnieg, stół, siedzi&#10;&#10;Opis wygenerowany automatycznie">
            <a:extLst>
              <a:ext uri="{FF2B5EF4-FFF2-40B4-BE49-F238E27FC236}">
                <a16:creationId xmlns:a16="http://schemas.microsoft.com/office/drawing/2014/main" id="{6C9D795C-54BD-428F-897F-E204B98C7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928" y="869600"/>
            <a:ext cx="4209690" cy="557887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4EA1FC8-D80A-436A-A902-AE4E70812652}"/>
              </a:ext>
            </a:extLst>
          </p:cNvPr>
          <p:cNvSpPr txBox="1"/>
          <p:nvPr/>
        </p:nvSpPr>
        <p:spPr>
          <a:xfrm>
            <a:off x="1029419" y="339306"/>
            <a:ext cx="4094671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400" b="1" dirty="0"/>
              <a:t>AFRODYTA</a:t>
            </a:r>
            <a:r>
              <a:rPr lang="pl-PL" sz="4400" dirty="0"/>
              <a:t> – opiekunka zakochanych. Atrybuty to gołąb i jabłko.</a:t>
            </a:r>
          </a:p>
        </p:txBody>
      </p:sp>
    </p:spTree>
    <p:extLst>
      <p:ext uri="{BB962C8B-B14F-4D97-AF65-F5344CB8AC3E}">
        <p14:creationId xmlns:p14="http://schemas.microsoft.com/office/powerpoint/2010/main" val="2751521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osoba, mężczyzna, trzymający, stojące&#10;&#10;Opis wygenerowany automatycznie">
            <a:extLst>
              <a:ext uri="{FF2B5EF4-FFF2-40B4-BE49-F238E27FC236}">
                <a16:creationId xmlns:a16="http://schemas.microsoft.com/office/drawing/2014/main" id="{B2E04BB2-DC11-4101-BB31-B6A230753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45" y="666367"/>
            <a:ext cx="4137803" cy="561152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E482CAC-7F59-45B0-9B1F-CD9D342D9F2F}"/>
              </a:ext>
            </a:extLst>
          </p:cNvPr>
          <p:cNvSpPr txBox="1"/>
          <p:nvPr/>
        </p:nvSpPr>
        <p:spPr>
          <a:xfrm>
            <a:off x="5874589" y="1662023"/>
            <a:ext cx="4353464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400" b="1" dirty="0"/>
              <a:t>HEFAJSTOS</a:t>
            </a:r>
            <a:r>
              <a:rPr lang="pl-PL" sz="4400" dirty="0"/>
              <a:t> - bóg ognia. Opiekun kowali. Atrybut to młot i kowadło.</a:t>
            </a:r>
          </a:p>
        </p:txBody>
      </p:sp>
    </p:spTree>
    <p:extLst>
      <p:ext uri="{BB962C8B-B14F-4D97-AF65-F5344CB8AC3E}">
        <p14:creationId xmlns:p14="http://schemas.microsoft.com/office/powerpoint/2010/main" val="283774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wewnątrz, budynek, mężczyzna, stojące&#10;&#10;Opis wygenerowany automatycznie">
            <a:extLst>
              <a:ext uri="{FF2B5EF4-FFF2-40B4-BE49-F238E27FC236}">
                <a16:creationId xmlns:a16="http://schemas.microsoft.com/office/drawing/2014/main" id="{AF0941B9-3B22-4895-B485-FA9D50729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390" y="796506"/>
            <a:ext cx="3594238" cy="5710686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F701AEB-F348-49F8-B78F-710772A12D40}"/>
              </a:ext>
            </a:extLst>
          </p:cNvPr>
          <p:cNvSpPr txBox="1"/>
          <p:nvPr/>
        </p:nvSpPr>
        <p:spPr>
          <a:xfrm>
            <a:off x="971909" y="109268"/>
            <a:ext cx="5273615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400" b="1" dirty="0"/>
              <a:t>HADES </a:t>
            </a:r>
            <a:r>
              <a:rPr lang="pl-PL" sz="4400" dirty="0"/>
              <a:t>- władca świata zmarłych. Posiadał trójgłowego psa –CERBERA.</a:t>
            </a:r>
          </a:p>
        </p:txBody>
      </p:sp>
    </p:spTree>
    <p:extLst>
      <p:ext uri="{BB962C8B-B14F-4D97-AF65-F5344CB8AC3E}">
        <p14:creationId xmlns:p14="http://schemas.microsoft.com/office/powerpoint/2010/main" val="1137890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C16370E-3F08-4C40-B9C5-60763056E0B7}"/>
              </a:ext>
            </a:extLst>
          </p:cNvPr>
          <p:cNvSpPr txBox="1"/>
          <p:nvPr/>
        </p:nvSpPr>
        <p:spPr>
          <a:xfrm>
            <a:off x="353683" y="785004"/>
            <a:ext cx="662508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dirty="0"/>
              <a:t>Półbogowie czyli </a:t>
            </a:r>
            <a:r>
              <a:rPr lang="pl-PL" sz="3200" b="1" dirty="0"/>
              <a:t>HEROSI </a:t>
            </a:r>
            <a:r>
              <a:rPr lang="pl-PL" sz="3200" dirty="0"/>
              <a:t>to potomkowie człowieka i boga. Byli oni śmiertelni, chociaż niektórzy wstępowali na Olimp. Jednym z najbardziej znanych herosów był </a:t>
            </a:r>
            <a:r>
              <a:rPr lang="pl-PL" sz="3200" b="1" dirty="0"/>
              <a:t>HERAKLES.</a:t>
            </a:r>
          </a:p>
        </p:txBody>
      </p:sp>
      <p:pic>
        <p:nvPicPr>
          <p:cNvPr id="3" name="Obraz 3" descr="Obraz zawierający rzeźba, budynek, mężczyzna, stojące&#10;&#10;Opis wygenerowany automatycznie">
            <a:extLst>
              <a:ext uri="{FF2B5EF4-FFF2-40B4-BE49-F238E27FC236}">
                <a16:creationId xmlns:a16="http://schemas.microsoft.com/office/drawing/2014/main" id="{3845CF36-465F-428A-BEF4-DACDF5ADB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745" y="655068"/>
            <a:ext cx="3342735" cy="586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10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8083A16-F622-4384-8BB9-6F95C45ABB1D}"/>
              </a:ext>
            </a:extLst>
          </p:cNvPr>
          <p:cNvSpPr txBox="1"/>
          <p:nvPr/>
        </p:nvSpPr>
        <p:spPr>
          <a:xfrm>
            <a:off x="655608" y="339306"/>
            <a:ext cx="10478218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400" dirty="0"/>
              <a:t>Opowieści o życiu i czynach bogów greckich oraz herosów nazywamy </a:t>
            </a:r>
            <a:r>
              <a:rPr lang="pl-PL" sz="4400" b="1" dirty="0"/>
              <a:t>MITAMI.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4CC49183-5561-4A48-B3B7-4552BD700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060" y="2201174"/>
            <a:ext cx="5403011" cy="42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9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ADA918D-79DD-48D9-8442-BA07F3560083}"/>
              </a:ext>
            </a:extLst>
          </p:cNvPr>
          <p:cNvSpPr txBox="1"/>
          <p:nvPr/>
        </p:nvSpPr>
        <p:spPr>
          <a:xfrm>
            <a:off x="785004" y="1086928"/>
            <a:ext cx="889670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b="1" dirty="0"/>
              <a:t>Główna siedziba greckich bogów znajdowała się na górze Olimp</a:t>
            </a:r>
          </a:p>
        </p:txBody>
      </p:sp>
      <p:pic>
        <p:nvPicPr>
          <p:cNvPr id="3" name="Obraz 3" descr="Obraz zawierający góra, trawa, zewnętrzne, przyroda&#10;&#10;Opis wygenerowany automatycznie">
            <a:extLst>
              <a:ext uri="{FF2B5EF4-FFF2-40B4-BE49-F238E27FC236}">
                <a16:creationId xmlns:a16="http://schemas.microsoft.com/office/drawing/2014/main" id="{62CFCABB-270E-45AF-B3F5-3F54C0EB2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287" y="2111577"/>
            <a:ext cx="5877464" cy="39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2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428161C-3EED-4F6B-A577-A256CDF2C718}"/>
              </a:ext>
            </a:extLst>
          </p:cNvPr>
          <p:cNvSpPr txBox="1"/>
          <p:nvPr/>
        </p:nvSpPr>
        <p:spPr>
          <a:xfrm>
            <a:off x="468702" y="1029419"/>
            <a:ext cx="10765765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600" dirty="0"/>
              <a:t>Bogowie greccy byli nieśmiertelni. Nieśmiertelność zapewniała im ambrozja oraz nektar.</a:t>
            </a:r>
          </a:p>
        </p:txBody>
      </p:sp>
    </p:spTree>
    <p:extLst>
      <p:ext uri="{BB962C8B-B14F-4D97-AF65-F5344CB8AC3E}">
        <p14:creationId xmlns:p14="http://schemas.microsoft.com/office/powerpoint/2010/main" val="106379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ED036ED-52FB-433D-B331-044ABF00FE03}"/>
              </a:ext>
            </a:extLst>
          </p:cNvPr>
          <p:cNvSpPr txBox="1"/>
          <p:nvPr/>
        </p:nvSpPr>
        <p:spPr>
          <a:xfrm>
            <a:off x="813758" y="1086928"/>
            <a:ext cx="3375803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000" dirty="0"/>
              <a:t>Każde miasto miało swoje opiekuńcze bóstwo.</a:t>
            </a:r>
          </a:p>
        </p:txBody>
      </p:sp>
      <p:pic>
        <p:nvPicPr>
          <p:cNvPr id="3" name="Obraz 3" descr="Obraz zawierający zewnętrzne, budynek, miasto, trawa&#10;&#10;Opis wygenerowany automatycznie">
            <a:extLst>
              <a:ext uri="{FF2B5EF4-FFF2-40B4-BE49-F238E27FC236}">
                <a16:creationId xmlns:a16="http://schemas.microsoft.com/office/drawing/2014/main" id="{9EA5BF81-C7BF-43D1-AF52-809D4CA57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89" y="1148751"/>
            <a:ext cx="6280030" cy="417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50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2A57E99-B643-4F0E-ACC0-9005B644D887}"/>
              </a:ext>
            </a:extLst>
          </p:cNvPr>
          <p:cNvSpPr txBox="1"/>
          <p:nvPr/>
        </p:nvSpPr>
        <p:spPr>
          <a:xfrm>
            <a:off x="439948" y="770627"/>
            <a:ext cx="1040633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000" dirty="0"/>
              <a:t>Najważniejsi bogowie </a:t>
            </a:r>
            <a:endParaRPr lang="pl-PL"/>
          </a:p>
          <a:p>
            <a:r>
              <a:rPr lang="pl-PL" sz="6000" dirty="0"/>
              <a:t>i ich atrybuty</a:t>
            </a:r>
            <a:endParaRPr lang="pl-PL"/>
          </a:p>
        </p:txBody>
      </p:sp>
      <p:pic>
        <p:nvPicPr>
          <p:cNvPr id="3" name="Obraz 3" descr="Obraz zawierający zewnętrzne, grupa, zdjęcie, woda&#10;&#10;Opis wygenerowany automatycznie">
            <a:extLst>
              <a:ext uri="{FF2B5EF4-FFF2-40B4-BE49-F238E27FC236}">
                <a16:creationId xmlns:a16="http://schemas.microsoft.com/office/drawing/2014/main" id="{F57F0F16-07CB-4FD6-8FBC-3C02323D5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758" y="3426240"/>
            <a:ext cx="7099539" cy="2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21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C0DCB16-0AD9-4D84-B8FA-08B654100CFA}"/>
              </a:ext>
            </a:extLst>
          </p:cNvPr>
          <p:cNvSpPr txBox="1"/>
          <p:nvPr/>
        </p:nvSpPr>
        <p:spPr>
          <a:xfrm>
            <a:off x="799381" y="353683"/>
            <a:ext cx="3907766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5400" b="1" dirty="0"/>
              <a:t>ZEUS</a:t>
            </a:r>
            <a:r>
              <a:rPr lang="pl-PL" sz="5400" dirty="0"/>
              <a:t> - władca bóstw i ludzi. </a:t>
            </a:r>
          </a:p>
          <a:p>
            <a:r>
              <a:rPr lang="pl-PL" sz="5400" dirty="0"/>
              <a:t>Atrybut – piorun.</a:t>
            </a:r>
          </a:p>
        </p:txBody>
      </p:sp>
      <p:pic>
        <p:nvPicPr>
          <p:cNvPr id="3" name="Obraz 3" descr="Obraz zawierający mężczyzna, pływanie, ciemny, woda&#10;&#10;Opis wygenerowany automatycznie">
            <a:extLst>
              <a:ext uri="{FF2B5EF4-FFF2-40B4-BE49-F238E27FC236}">
                <a16:creationId xmlns:a16="http://schemas.microsoft.com/office/drawing/2014/main" id="{234A35CD-64BC-4FA0-B7B4-5FC89F784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542" y="576083"/>
            <a:ext cx="3774955" cy="559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3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62BF5D3-7539-4AF9-A306-AADECF27CFDF}"/>
              </a:ext>
            </a:extLst>
          </p:cNvPr>
          <p:cNvSpPr txBox="1"/>
          <p:nvPr/>
        </p:nvSpPr>
        <p:spPr>
          <a:xfrm>
            <a:off x="6650966" y="296174"/>
            <a:ext cx="4152181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400" b="1" dirty="0"/>
              <a:t>HERA</a:t>
            </a:r>
            <a:r>
              <a:rPr lang="pl-PL" sz="4400" dirty="0"/>
              <a:t> – bogini niebios, opiekunka małżeństw. Atrybuty – paw i owoc granatu</a:t>
            </a:r>
          </a:p>
        </p:txBody>
      </p:sp>
      <p:pic>
        <p:nvPicPr>
          <p:cNvPr id="3" name="Obraz 3" descr="Obraz zawierający osoba, kobieta, trzymający, stojące&#10;&#10;Opis wygenerowany automatycznie">
            <a:extLst>
              <a:ext uri="{FF2B5EF4-FFF2-40B4-BE49-F238E27FC236}">
                <a16:creationId xmlns:a16="http://schemas.microsoft.com/office/drawing/2014/main" id="{CA298498-86D2-4B2A-BBF6-23D293920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30" y="652732"/>
            <a:ext cx="3868706" cy="58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5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05EB57C-1CEF-4B45-9102-5D85C3A5A1B1}"/>
              </a:ext>
            </a:extLst>
          </p:cNvPr>
          <p:cNvSpPr txBox="1"/>
          <p:nvPr/>
        </p:nvSpPr>
        <p:spPr>
          <a:xfrm>
            <a:off x="612475" y="339306"/>
            <a:ext cx="5000445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400" b="1" dirty="0"/>
              <a:t>ATENA </a:t>
            </a:r>
            <a:r>
              <a:rPr lang="pl-PL" sz="4400" dirty="0"/>
              <a:t>– bogini mądrości. Otaczała opieką uczonych i polityków. Atrybut – tarcza i włócznia.</a:t>
            </a:r>
          </a:p>
        </p:txBody>
      </p:sp>
      <p:pic>
        <p:nvPicPr>
          <p:cNvPr id="3" name="Obraz 3" descr="Obraz zawierający tekst, książka, stół, różny&#10;&#10;Opis wygenerowany automatycznie">
            <a:extLst>
              <a:ext uri="{FF2B5EF4-FFF2-40B4-BE49-F238E27FC236}">
                <a16:creationId xmlns:a16="http://schemas.microsoft.com/office/drawing/2014/main" id="{128C015B-DE5E-4129-989E-D2ABDE1B6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213" y="595223"/>
            <a:ext cx="3324139" cy="58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77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trzymający, mężczyzna, stół, ptak&#10;&#10;Opis wygenerowany automatycznie">
            <a:extLst>
              <a:ext uri="{FF2B5EF4-FFF2-40B4-BE49-F238E27FC236}">
                <a16:creationId xmlns:a16="http://schemas.microsoft.com/office/drawing/2014/main" id="{990F4627-ECB9-4BA6-B492-C90C5B183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60" y="738996"/>
            <a:ext cx="3706483" cy="558129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981EE99-28AD-4040-B4B3-78A1C4DD0E8A}"/>
              </a:ext>
            </a:extLst>
          </p:cNvPr>
          <p:cNvSpPr txBox="1"/>
          <p:nvPr/>
        </p:nvSpPr>
        <p:spPr>
          <a:xfrm>
            <a:off x="5443268" y="655608"/>
            <a:ext cx="5014822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400" b="1" dirty="0"/>
              <a:t>POSEJDON</a:t>
            </a:r>
            <a:r>
              <a:rPr lang="pl-PL" sz="4400" dirty="0"/>
              <a:t> - władca mórz i opiekun żeglarzy. Atrybut - trójząb.</a:t>
            </a:r>
          </a:p>
        </p:txBody>
      </p:sp>
    </p:spTree>
    <p:extLst>
      <p:ext uri="{BB962C8B-B14F-4D97-AF65-F5344CB8AC3E}">
        <p14:creationId xmlns:p14="http://schemas.microsoft.com/office/powerpoint/2010/main" val="224602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</vt:lpstr>
      <vt:lpstr>BOGOWIE I MITY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251</cp:revision>
  <dcterms:created xsi:type="dcterms:W3CDTF">2020-11-07T15:20:23Z</dcterms:created>
  <dcterms:modified xsi:type="dcterms:W3CDTF">2020-11-07T15:49:34Z</dcterms:modified>
</cp:coreProperties>
</file>