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35DE4-78FD-7E5F-F45A-CCDFBC7F1A41}" v="8" dt="2020-11-08T09:47:51.571"/>
    <p1510:client id="{1724C09D-9971-BE34-CD94-33149BDB453D}" v="3" dt="2020-11-08T09:55:09.442"/>
    <p1510:client id="{516F278E-EF9F-0618-9043-DB7CC1A148A8}" v="5" dt="2020-11-08T11:25:45.424"/>
    <p1510:client id="{5F1D071B-973B-A085-160C-4F6C17AA6EFB}" v="49" dt="2020-11-08T11:41:56.921"/>
    <p1510:client id="{7307E532-7846-45C6-8CC6-9330FF811A77}" v="493" dt="2020-11-04T10:27:50.993"/>
    <p1510:client id="{95CB2B5B-D356-275C-02D9-346EBAB1864E}" v="451" dt="2020-11-08T08:38:41.533"/>
    <p1510:client id="{D6383773-84C2-AB0F-4D0B-927BECBB5313}" v="2392" dt="2020-11-07T17:41:19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0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23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5257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256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11/9/2020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82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150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557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504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520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237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023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819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pl-PL">
                <a:cs typeface="Calibri Light"/>
              </a:rPr>
              <a:t>Historia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Bogowie i mity</a:t>
            </a:r>
          </a:p>
          <a:p>
            <a:endParaRPr lang="pl-PL">
              <a:ea typeface="Meiryo"/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66E748-0182-4867-994B-DBA1944D6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592" r="11027" b="1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8C0A37F-F0AD-4F23-90BB-C4BB99F97CDB}"/>
              </a:ext>
            </a:extLst>
          </p:cNvPr>
          <p:cNvSpPr txBox="1"/>
          <p:nvPr/>
        </p:nvSpPr>
        <p:spPr>
          <a:xfrm>
            <a:off x="8671241" y="5997716"/>
            <a:ext cx="33266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Meiryo"/>
              </a:rPr>
              <a:t>Olga Tychmanowicz</a:t>
            </a:r>
          </a:p>
          <a:p>
            <a:r>
              <a:rPr lang="pl-PL">
                <a:ea typeface="Meiryo"/>
              </a:rPr>
              <a:t> klasa 5b</a:t>
            </a: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az 5" descr="Obraz zawierający kobieta, piłka, huśtanie, gracz&#10;&#10;Opis wygenerowany automatycznie">
            <a:extLst>
              <a:ext uri="{FF2B5EF4-FFF2-40B4-BE49-F238E27FC236}">
                <a16:creationId xmlns:a16="http://schemas.microsoft.com/office/drawing/2014/main" xmlns="" id="{7D089AA1-243A-4E3A-855E-978130F2A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017" b="1130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CE43-3827-4B4E-93DB-78B40FF9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Hermes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3C4D84-0D91-48CB-95EC-A57EBF621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pl-PL" sz="2400" b="1">
                <a:ea typeface="Meiryo"/>
              </a:rPr>
              <a:t>Hermes</a:t>
            </a:r>
            <a:r>
              <a:rPr lang="pl-PL" sz="2400">
                <a:ea typeface="Meiryo"/>
              </a:rPr>
              <a:t>- to posłaniec bogów. Aby szybko się poruszać, nosił cudowne sandały ze skrzydłami. Opiekował się kupcami i złodziejami. Jego symbolem była laska, której dotknięcie godziło skłócone osoby.</a:t>
            </a:r>
            <a:endParaRPr lang="pl-PL" sz="240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9D5720A6-D7C8-412D-9AD1-A7BBD8D7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1" b="3059"/>
          <a:stretch/>
        </p:blipFill>
        <p:spPr>
          <a:xfrm flipH="1" flipV="1">
            <a:off x="12192000" y="-571499"/>
            <a:ext cx="417319" cy="571509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25075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osoba, wewnątrz, stół, kobieta&#10;&#10;Opis wygenerowany automatycznie">
            <a:extLst>
              <a:ext uri="{FF2B5EF4-FFF2-40B4-BE49-F238E27FC236}">
                <a16:creationId xmlns:a16="http://schemas.microsoft.com/office/drawing/2014/main" xmlns="" id="{395E73D9-4403-4AFC-939D-151C05B90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8197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DFE19-AA7C-460F-8091-A001ED32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Afrodyta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A06BF-8BA2-4203-BA01-61F0E473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pl-PL" sz="2400" b="1">
                <a:ea typeface="Meiryo"/>
              </a:rPr>
              <a:t>Afrodyta</a:t>
            </a:r>
            <a:r>
              <a:rPr lang="pl-PL" sz="2400">
                <a:ea typeface="Meiryo"/>
              </a:rPr>
              <a:t>- była najpiękniejszą z bogiń. Opiekowała się zakochanymi i zsyłała odwzajemnioną miłość. Atrybutami Afrodyty były gołąb i jabłko.</a:t>
            </a:r>
          </a:p>
          <a:p>
            <a:endParaRPr lang="pl-PL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306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sukienka&#10;&#10;Opis wygenerowany automatycznie">
            <a:extLst>
              <a:ext uri="{FF2B5EF4-FFF2-40B4-BE49-F238E27FC236}">
                <a16:creationId xmlns:a16="http://schemas.microsoft.com/office/drawing/2014/main" xmlns="" id="{46361FF3-A6B0-4A86-81E5-5FA08F8BF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127" r="-1" b="28243"/>
          <a:stretch/>
        </p:blipFill>
        <p:spPr>
          <a:xfrm>
            <a:off x="4750649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1BC88-DB2E-4E08-BA06-0F38C17E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Apollo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1F203F-0CDA-4854-8C02-9E9D1385C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pl-PL" sz="2400" b="1">
                <a:ea typeface="Meiryo"/>
              </a:rPr>
              <a:t>Apollo</a:t>
            </a:r>
            <a:r>
              <a:rPr lang="pl-PL" sz="2400">
                <a:ea typeface="Meiryo"/>
              </a:rPr>
              <a:t>- bóg słynący z urody, sprawował opiekę nad sztuką. Jednym z jego atrybutów była lira.</a:t>
            </a:r>
          </a:p>
        </p:txBody>
      </p:sp>
    </p:spTree>
    <p:extLst>
      <p:ext uri="{BB962C8B-B14F-4D97-AF65-F5344CB8AC3E}">
        <p14:creationId xmlns:p14="http://schemas.microsoft.com/office/powerpoint/2010/main" xmlns="" val="1518638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stół, wewnątrz, żywność, siedzi&#10;&#10;Opis wygenerowany automatycznie">
            <a:extLst>
              <a:ext uri="{FF2B5EF4-FFF2-40B4-BE49-F238E27FC236}">
                <a16:creationId xmlns:a16="http://schemas.microsoft.com/office/drawing/2014/main" xmlns="" id="{E5337C1E-E50A-47E9-9D6E-3039D7ED3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428" b="17000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948FA-4A55-45A6-A70B-377D216A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53A29-DAD8-4DED-9682-E297787B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pl-PL" sz="2400" b="1">
                <a:ea typeface="Meiryo"/>
              </a:rPr>
              <a:t>Ares</a:t>
            </a:r>
            <a:r>
              <a:rPr lang="pl-PL" sz="2400">
                <a:ea typeface="Meiryo"/>
              </a:rPr>
              <a:t>- był bogiem wojny i męstwa żołnierskiego. Nosił zbroję, tarcze i miecz. Pojawiał się na polach bitwy w towarzystwie złowrogich bóstw strachu, niezgody i śmierci.</a:t>
            </a:r>
          </a:p>
        </p:txBody>
      </p:sp>
    </p:spTree>
    <p:extLst>
      <p:ext uri="{BB962C8B-B14F-4D97-AF65-F5344CB8AC3E}">
        <p14:creationId xmlns:p14="http://schemas.microsoft.com/office/powerpoint/2010/main" xmlns="" val="3301145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8F485-8100-48C0-9FD7-A72F8FB8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603" y="84138"/>
            <a:ext cx="7040183" cy="92069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pl-PL">
                <a:ea typeface="Meiryo"/>
              </a:rPr>
              <a:t>Góra Olimp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F87E4D0-D347-4DA8-81D7-104733308B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DC9CEF6-58E1-4D78-BBBE-76F779AD9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7AF1248-67F7-4FEF-8D1D-FE33661A9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przyroda, góra, śnieg&#10;&#10;Opis wygenerowany automatycznie">
            <a:extLst>
              <a:ext uri="{FF2B5EF4-FFF2-40B4-BE49-F238E27FC236}">
                <a16:creationId xmlns:a16="http://schemas.microsoft.com/office/drawing/2014/main" xmlns="" id="{7E1C0C85-C9E7-4CE8-83DD-D8E9F509D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725" r="1" b="1"/>
          <a:stretch/>
        </p:blipFill>
        <p:spPr>
          <a:xfrm>
            <a:off x="307390" y="1311921"/>
            <a:ext cx="4563593" cy="443558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EAB83-55D0-4533-97A8-3E8F66BB0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605" y="994624"/>
            <a:ext cx="7037007" cy="558873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pl-PL" sz="2000" b="1">
                <a:latin typeface="Malgun Gothic"/>
                <a:ea typeface="Meiryo"/>
                <a:cs typeface="Times New Roman"/>
              </a:rPr>
              <a:t>Góra Olim</a:t>
            </a:r>
            <a:r>
              <a:rPr lang="pl-PL" sz="2000">
                <a:latin typeface="Malgun Gothic"/>
                <a:ea typeface="Meiryo"/>
                <a:cs typeface="Times New Roman"/>
              </a:rPr>
              <a:t>p- </a:t>
            </a:r>
            <a:r>
              <a:rPr lang="pl-PL" sz="2000">
                <a:latin typeface="Malgun Gothic"/>
                <a:ea typeface="+mn-lt"/>
                <a:cs typeface="+mn-lt"/>
              </a:rPr>
              <a:t>Grecy wierzyli, że to jest siedziba najważniejszych bogów i gdyby któryś ze śmiertelników ośmieliłby się wejść na Olimp, wtedy bogowie uznaliby to za zniewagę i zlekceważenie ich majestatu i zrzuciliby go ze świętej góry. Na górze Olimp stało wiele pałaców bogów, w tym pałac Zeusa, który stał najwyżej. Mieszkali tam zarówno najważniejsi bogowie zwani olimpijskimi, ale także piękne i młode panny zwane nimfami. Były jednak wyjątki od ważnych bogów: Artemida mieszkała w lesie, Posejdon chodził na Olimp tylko na zebrania, ale mieszkał w swoim wielkim pałacu w morzu. Za to Hades swoją siedzibę miał w Podziemiach. </a:t>
            </a:r>
            <a:endParaRPr lang="pl-PL" sz="2000">
              <a:latin typeface="Malgun Gothic"/>
              <a:ea typeface="Meiry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35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A9B9D6-80FE-471F-97ED-FDE5F1BC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6" y="-92786"/>
            <a:ext cx="11509007" cy="684237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pl-PL" sz="2200">
                <a:latin typeface="Malgun Gothic"/>
                <a:ea typeface="Malgun Gothic"/>
                <a:cs typeface="Times New Roman"/>
              </a:rPr>
              <a:t>Starożytni Grecy wierzyli w wielu bogów, którzy opiekowali się różnymi dziedzinami życia. Według wierzeń Greków najważniejsi bogowie to:</a:t>
            </a:r>
          </a:p>
          <a:p>
            <a:r>
              <a:rPr lang="pl-PL" sz="2200">
                <a:latin typeface="Malgun Gothic"/>
                <a:ea typeface="Malgun Gothic"/>
                <a:cs typeface="Times New Roman"/>
              </a:rPr>
              <a:t>-</a:t>
            </a:r>
            <a:r>
              <a:rPr lang="pl-PL" sz="2200" b="1">
                <a:latin typeface="Malgun Gothic"/>
                <a:ea typeface="Malgun Gothic"/>
                <a:cs typeface="Times New Roman"/>
              </a:rPr>
              <a:t>Zeus</a:t>
            </a:r>
            <a:endParaRPr lang="pl-PL" sz="2200">
              <a:latin typeface="Malgun Gothic"/>
              <a:ea typeface="Malgun Gothic"/>
            </a:endParaRPr>
          </a:p>
          <a:p>
            <a:r>
              <a:rPr lang="pl-PL" sz="2200" b="1">
                <a:latin typeface="Malgun Gothic"/>
                <a:ea typeface="Malgun Gothic"/>
                <a:cs typeface="Times New Roman"/>
              </a:rPr>
              <a:t>-Hera</a:t>
            </a:r>
          </a:p>
          <a:p>
            <a:r>
              <a:rPr lang="pl-PL" sz="2200">
                <a:latin typeface="Malgun Gothic"/>
                <a:ea typeface="Malgun Gothic"/>
                <a:cs typeface="Times New Roman"/>
              </a:rPr>
              <a:t>-</a:t>
            </a:r>
            <a:r>
              <a:rPr lang="pl-PL" sz="2200" b="1">
                <a:latin typeface="Malgun Gothic"/>
                <a:ea typeface="Malgun Gothic"/>
                <a:cs typeface="Times New Roman"/>
              </a:rPr>
              <a:t>Apollo</a:t>
            </a:r>
          </a:p>
          <a:p>
            <a:r>
              <a:rPr lang="pl-PL" sz="2200">
                <a:latin typeface="Malgun Gothic"/>
                <a:ea typeface="Malgun Gothic"/>
                <a:cs typeface="Times New Roman"/>
              </a:rPr>
              <a:t>-</a:t>
            </a:r>
            <a:r>
              <a:rPr lang="pl-PL" sz="2200" b="1">
                <a:latin typeface="Malgun Gothic"/>
                <a:ea typeface="Malgun Gothic"/>
                <a:cs typeface="Times New Roman"/>
              </a:rPr>
              <a:t>Atena</a:t>
            </a:r>
          </a:p>
          <a:p>
            <a:r>
              <a:rPr lang="pl-PL" sz="2200">
                <a:latin typeface="Malgun Gothic"/>
                <a:ea typeface="Malgun Gothic"/>
                <a:cs typeface="Times New Roman"/>
              </a:rPr>
              <a:t>-</a:t>
            </a:r>
            <a:r>
              <a:rPr lang="pl-PL" sz="2200" b="1">
                <a:latin typeface="Malgun Gothic"/>
                <a:ea typeface="Malgun Gothic"/>
                <a:cs typeface="Times New Roman"/>
              </a:rPr>
              <a:t>Hermes </a:t>
            </a:r>
          </a:p>
          <a:p>
            <a:r>
              <a:rPr lang="pl-PL" sz="2200">
                <a:latin typeface="Malgun Gothic"/>
                <a:ea typeface="Malgun Gothic"/>
                <a:cs typeface="Times New Roman"/>
              </a:rPr>
              <a:t>-</a:t>
            </a:r>
            <a:r>
              <a:rPr lang="pl-PL" sz="2200" b="1">
                <a:latin typeface="Malgun Gothic"/>
                <a:ea typeface="Malgun Gothic"/>
                <a:cs typeface="Times New Roman"/>
              </a:rPr>
              <a:t>Hefajstos</a:t>
            </a:r>
            <a:endParaRPr lang="pl-PL"/>
          </a:p>
          <a:p>
            <a:r>
              <a:rPr lang="pl-PL" sz="2200" b="1">
                <a:latin typeface="Malgun Gothic"/>
                <a:ea typeface="Malgun Gothic"/>
                <a:cs typeface="Times New Roman"/>
              </a:rPr>
              <a:t>-Hades</a:t>
            </a:r>
          </a:p>
          <a:p>
            <a:r>
              <a:rPr lang="pl-PL" sz="2200" b="1">
                <a:latin typeface="Malgun Gothic"/>
                <a:ea typeface="Malgun Gothic"/>
                <a:cs typeface="Times New Roman"/>
              </a:rPr>
              <a:t>-Posejdon</a:t>
            </a:r>
          </a:p>
          <a:p>
            <a:r>
              <a:rPr lang="pl-PL" sz="2200">
                <a:latin typeface="Malgun Gothic"/>
                <a:ea typeface="Malgun Gothic"/>
                <a:cs typeface="Times New Roman"/>
              </a:rPr>
              <a:t>-</a:t>
            </a:r>
            <a:r>
              <a:rPr lang="pl-PL" sz="2200" b="1">
                <a:latin typeface="Malgun Gothic"/>
                <a:ea typeface="Malgun Gothic"/>
                <a:cs typeface="Times New Roman"/>
              </a:rPr>
              <a:t>Afrodyta</a:t>
            </a:r>
          </a:p>
          <a:p>
            <a:r>
              <a:rPr lang="pl-PL" sz="2200" b="1">
                <a:latin typeface="Malgun Gothic"/>
                <a:ea typeface="Malgun Gothic"/>
                <a:cs typeface="Times New Roman"/>
              </a:rPr>
              <a:t>-Ares</a:t>
            </a:r>
          </a:p>
          <a:p>
            <a:endParaRPr lang="pl-PL" sz="2200">
              <a:latin typeface="Malgun Gothic"/>
              <a:ea typeface="Malgun Gothic"/>
              <a:cs typeface="Times New Roman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96F6BB1-80E0-463D-968C-6851E998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646" y="-1677092"/>
            <a:ext cx="9758789" cy="134526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pl-PL"/>
          </a:p>
        </p:txBody>
      </p:sp>
      <p:pic>
        <p:nvPicPr>
          <p:cNvPr id="2" name="Obraz 3">
            <a:extLst>
              <a:ext uri="{FF2B5EF4-FFF2-40B4-BE49-F238E27FC236}">
                <a16:creationId xmlns:a16="http://schemas.microsoft.com/office/drawing/2014/main" xmlns="" id="{68F244D2-A119-4B30-8E64-A277E01F10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0208" y="1343025"/>
            <a:ext cx="6793523" cy="50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380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zewnętrzne, mężczyzna, osoba, woda&#10;&#10;Opis wygenerowany automatycznie">
            <a:extLst>
              <a:ext uri="{FF2B5EF4-FFF2-40B4-BE49-F238E27FC236}">
                <a16:creationId xmlns:a16="http://schemas.microsoft.com/office/drawing/2014/main" xmlns="" id="{A18725BB-E263-4CEB-AF60-A6601F6C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8066" r="1" b="1991"/>
          <a:stretch/>
        </p:blipFill>
        <p:spPr>
          <a:xfrm>
            <a:off x="4905430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34CE5B-9E72-4B90-89A5-3EA05CAB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Zeus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2A303CA-5F1E-4B8F-AB03-06C84C75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87" y="2086769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pl-PL" sz="2400" b="1">
                <a:ea typeface="Meiryo"/>
              </a:rPr>
              <a:t>Zeus</a:t>
            </a:r>
            <a:r>
              <a:rPr lang="pl-PL" sz="2400">
                <a:ea typeface="Meiryo"/>
              </a:rPr>
              <a:t>- był najważniejszym bogiem starożytnych Greków, władcą innych bóstw oraz ludzi. Jego atrybut to piorun. Pałac Zeusa znajdował się na wierzchołku Olimpu</a:t>
            </a:r>
          </a:p>
        </p:txBody>
      </p:sp>
    </p:spTree>
    <p:extLst>
      <p:ext uri="{BB962C8B-B14F-4D97-AF65-F5344CB8AC3E}">
        <p14:creationId xmlns:p14="http://schemas.microsoft.com/office/powerpoint/2010/main" xmlns="" val="43031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woda, zewnętrzne, jazda, fala&#10;&#10;Opis wygenerowany automatycznie">
            <a:extLst>
              <a:ext uri="{FF2B5EF4-FFF2-40B4-BE49-F238E27FC236}">
                <a16:creationId xmlns:a16="http://schemas.microsoft.com/office/drawing/2014/main" xmlns="" id="{F2B8F5FA-9609-4C6C-B437-E468472D8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3439" b="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F57BF-B1F9-48AC-9697-DB4CA57B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Posejdon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D7F609-39FF-436B-94F5-AB3114CC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pl-PL" sz="2400" b="1">
                <a:ea typeface="Meiryo"/>
              </a:rPr>
              <a:t>Posejdon</a:t>
            </a:r>
            <a:r>
              <a:rPr lang="pl-PL" sz="2400">
                <a:ea typeface="Meiryo"/>
              </a:rPr>
              <a:t>- brat Zeusa, jako władca mórz był opiekunem żeglarzy i rybaków. Przedstawiano go z trójzębem </a:t>
            </a:r>
            <a:br>
              <a:rPr lang="pl-PL" sz="2400">
                <a:ea typeface="Meiryo"/>
              </a:rPr>
            </a:br>
            <a:r>
              <a:rPr lang="pl-PL" sz="2400">
                <a:ea typeface="Meiryo"/>
              </a:rPr>
              <a:t>w dłoni.</a:t>
            </a:r>
          </a:p>
        </p:txBody>
      </p:sp>
    </p:spTree>
    <p:extLst>
      <p:ext uri="{BB962C8B-B14F-4D97-AF65-F5344CB8AC3E}">
        <p14:creationId xmlns:p14="http://schemas.microsoft.com/office/powerpoint/2010/main" xmlns="" val="6448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siedzi, budynek, duży, malowanie&#10;&#10;Opis wygenerowany automatycznie">
            <a:extLst>
              <a:ext uri="{FF2B5EF4-FFF2-40B4-BE49-F238E27FC236}">
                <a16:creationId xmlns:a16="http://schemas.microsoft.com/office/drawing/2014/main" xmlns="" id="{67C8BBAF-B1A7-4A4D-B80B-21C8EA2BD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1428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B9B70-BAE7-42E0-9DBD-69D695DE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Hades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DE152-CF1D-4161-B42E-983FA5EE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pl-PL" sz="2400" b="1">
                <a:ea typeface="Meiryo"/>
              </a:rPr>
              <a:t>Hades</a:t>
            </a:r>
            <a:r>
              <a:rPr lang="pl-PL" sz="2400">
                <a:ea typeface="Meiryo"/>
              </a:rPr>
              <a:t>- brat Zeusa, był władcą świata zmarłych, do którego trafiały ludzkie dusze po śmierci. Wejście do tej podziemnej krainy strzegł trójgłowy pies Cerber.</a:t>
            </a:r>
          </a:p>
        </p:txBody>
      </p:sp>
    </p:spTree>
    <p:extLst>
      <p:ext uri="{BB962C8B-B14F-4D97-AF65-F5344CB8AC3E}">
        <p14:creationId xmlns:p14="http://schemas.microsoft.com/office/powerpoint/2010/main" xmlns="" val="3386043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osoba, stół, kobieta, siedzi&#10;&#10;Opis wygenerowany automatycznie">
            <a:extLst>
              <a:ext uri="{FF2B5EF4-FFF2-40B4-BE49-F238E27FC236}">
                <a16:creationId xmlns:a16="http://schemas.microsoft.com/office/drawing/2014/main" xmlns="" id="{5E5E5FDD-3008-466A-837C-B0F8A49B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1428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85378-21CB-4077-A689-7B3BFB96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Hera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F437A-9D34-4924-A814-95F56912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pl-PL" sz="2400" b="1">
                <a:ea typeface="Meiryo"/>
              </a:rPr>
              <a:t>Hera</a:t>
            </a:r>
            <a:r>
              <a:rPr lang="pl-PL" sz="2400">
                <a:ea typeface="Meiryo"/>
              </a:rPr>
              <a:t>- żona Zeusa, była boginią  niebios. Opiekowała się małżeństwami. Jej znaki rozpoznawcze to owoc granatu </a:t>
            </a:r>
            <a:br>
              <a:rPr lang="pl-PL" sz="2400">
                <a:ea typeface="Meiryo"/>
              </a:rPr>
            </a:br>
            <a:r>
              <a:rPr lang="pl-PL" sz="2400">
                <a:ea typeface="Meiryo"/>
              </a:rPr>
              <a:t>i paw.</a:t>
            </a:r>
          </a:p>
        </p:txBody>
      </p:sp>
    </p:spTree>
    <p:extLst>
      <p:ext uri="{BB962C8B-B14F-4D97-AF65-F5344CB8AC3E}">
        <p14:creationId xmlns:p14="http://schemas.microsoft.com/office/powerpoint/2010/main" xmlns="" val="2879106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trzymający&#10;&#10;Opis wygenerowany automatycznie">
            <a:extLst>
              <a:ext uri="{FF2B5EF4-FFF2-40B4-BE49-F238E27FC236}">
                <a16:creationId xmlns:a16="http://schemas.microsoft.com/office/drawing/2014/main" xmlns="" id="{F1A24087-EA0A-4C46-AA89-11B1702AF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6322" r="-1" b="19048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330B8-17E4-4F1E-A6E2-A882C238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Atena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FD7471-D34F-4D2E-BEE3-BBBC3690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pl-PL" sz="2400" b="1">
                <a:ea typeface="Meiryo"/>
              </a:rPr>
              <a:t>Atena</a:t>
            </a:r>
            <a:r>
              <a:rPr lang="pl-PL" sz="2400">
                <a:ea typeface="Meiryo"/>
              </a:rPr>
              <a:t>- córka Zeusa, jako bogini mądrości sprawowała opiekę nad uczonymi, mówcami i politykami. Jej atrybutami, jako patronki wojny sprawiedliwej, była tarcza.</a:t>
            </a:r>
          </a:p>
        </p:txBody>
      </p:sp>
    </p:spTree>
    <p:extLst>
      <p:ext uri="{BB962C8B-B14F-4D97-AF65-F5344CB8AC3E}">
        <p14:creationId xmlns:p14="http://schemas.microsoft.com/office/powerpoint/2010/main" xmlns="" val="456002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ogień, jasne, mężczyzna, stół&#10;&#10;Opis wygenerowany automatycznie">
            <a:extLst>
              <a:ext uri="{FF2B5EF4-FFF2-40B4-BE49-F238E27FC236}">
                <a16:creationId xmlns:a16="http://schemas.microsoft.com/office/drawing/2014/main" xmlns="" id="{0F90039F-A400-4F26-AC0C-17CFC6A82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89" r="8029" b="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F9602-F622-4133-9F5C-92A0D7E8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>
                <a:ea typeface="Meiryo"/>
              </a:rPr>
              <a:t>Hefajstos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36EC9-0AB4-41BA-AE44-E50D7626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pl-PL" sz="2400" b="1">
                <a:ea typeface="Meiryo"/>
              </a:rPr>
              <a:t>Hefajstos</a:t>
            </a:r>
            <a:r>
              <a:rPr lang="pl-PL" sz="2400">
                <a:ea typeface="Meiryo"/>
              </a:rPr>
              <a:t>- to bóg ognia i patron kowali. W swojej kuźni znajdującej się we wnętrzu wulkanu Etna na Sycylii, wykuwał pioruny dla Zeusa. Atrybutem Hefajstosa były narzędzia kowalskie młot i kowadło.</a:t>
            </a:r>
          </a:p>
        </p:txBody>
      </p:sp>
    </p:spTree>
    <p:extLst>
      <p:ext uri="{BB962C8B-B14F-4D97-AF65-F5344CB8AC3E}">
        <p14:creationId xmlns:p14="http://schemas.microsoft.com/office/powerpoint/2010/main" xmlns="" val="441542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RegularSeed_2SEEDS">
      <a:dk1>
        <a:srgbClr val="000000"/>
      </a:dk1>
      <a:lt1>
        <a:srgbClr val="FFFFFF"/>
      </a:lt1>
      <a:dk2>
        <a:srgbClr val="1C2F31"/>
      </a:dk2>
      <a:lt2>
        <a:srgbClr val="F3F3F0"/>
      </a:lt2>
      <a:accent1>
        <a:srgbClr val="2C48D7"/>
      </a:accent1>
      <a:accent2>
        <a:srgbClr val="2B97E5"/>
      </a:accent2>
      <a:accent3>
        <a:srgbClr val="5A2BE5"/>
      </a:accent3>
      <a:accent4>
        <a:srgbClr val="D34A19"/>
      </a:accent4>
      <a:accent5>
        <a:srgbClr val="DBA229"/>
      </a:accent5>
      <a:accent6>
        <a:srgbClr val="A7B716"/>
      </a:accent6>
      <a:hlink>
        <a:srgbClr val="9D8C3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Niestandardowy</PresentationFormat>
  <Paragraphs>37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SketchLinesVTI</vt:lpstr>
      <vt:lpstr>Historia</vt:lpstr>
      <vt:lpstr>Góra Olimp</vt:lpstr>
      <vt:lpstr>Slajd 3</vt:lpstr>
      <vt:lpstr>Zeus</vt:lpstr>
      <vt:lpstr>Posejdon</vt:lpstr>
      <vt:lpstr>Hades</vt:lpstr>
      <vt:lpstr>Hera</vt:lpstr>
      <vt:lpstr>Atena</vt:lpstr>
      <vt:lpstr>Hefajstos</vt:lpstr>
      <vt:lpstr>Hermes</vt:lpstr>
      <vt:lpstr>Afrodyta</vt:lpstr>
      <vt:lpstr>Apollo</vt:lpstr>
      <vt:lpstr>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Rysiek jach</cp:lastModifiedBy>
  <cp:revision>2</cp:revision>
  <dcterms:created xsi:type="dcterms:W3CDTF">2020-11-04T10:08:57Z</dcterms:created>
  <dcterms:modified xsi:type="dcterms:W3CDTF">2020-11-09T18:30:23Z</dcterms:modified>
</cp:coreProperties>
</file>