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obster" charset="-18"/>
      <p:regular r:id="rId12"/>
    </p:embeddedFont>
    <p:embeddedFont>
      <p:font typeface="Amatic SC" charset="-79"/>
      <p:regular r:id="rId13"/>
      <p:bold r:id="rId14"/>
    </p:embeddedFont>
    <p:embeddedFont>
      <p:font typeface="Source Code Pro" charset="0"/>
      <p:regular r:id="rId15"/>
      <p:bold r:id="rId16"/>
      <p:italic r:id="rId17"/>
      <p:boldItalic r:id="rId18"/>
    </p:embeddedFont>
    <p:embeddedFont>
      <p:font typeface="Georgia" pitchFamily="18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598b2557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598b2557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7d86cd19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7d86cd19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7d86cd19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7d86cd19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7d86cd19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7d86cd19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7d86cd19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7d86cd19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7d86cd198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7d86cd198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7d86cd198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7d86cd198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7d86cd198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7d86cd198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10000" i="1" u="sng">
                <a:solidFill>
                  <a:srgbClr val="6FA8DC"/>
                </a:solidFill>
                <a:latin typeface="Lobster"/>
                <a:ea typeface="Lobster"/>
                <a:cs typeface="Lobster"/>
                <a:sym typeface="Lobster"/>
              </a:rPr>
              <a:t>Motywy biblijne</a:t>
            </a:r>
            <a:endParaRPr sz="10000" i="1" u="sng">
              <a:solidFill>
                <a:srgbClr val="6FA8DC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1615500" y="3880975"/>
            <a:ext cx="5913000" cy="706200"/>
          </a:xfrm>
          <a:prstGeom prst="rect">
            <a:avLst/>
          </a:prstGeom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i="1">
                <a:latin typeface="Lobster"/>
                <a:ea typeface="Lobster"/>
                <a:cs typeface="Lobster"/>
                <a:sym typeface="Lobster"/>
              </a:rPr>
              <a:t>Stworzenie Świata</a:t>
            </a:r>
            <a:endParaRPr i="1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4100"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Przedstawienie stworzenia świata w biblii</a:t>
            </a:r>
            <a:endParaRPr sz="4100">
              <a:highlight>
                <a:schemeClr val="dk1"/>
              </a:highlight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5106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250"/>
              <a:buFont typeface="Arial"/>
              <a:buChar char="●"/>
            </a:pPr>
            <a:r>
              <a:rPr lang="pl" sz="1250">
                <a:solidFill>
                  <a:srgbClr val="FFFFFF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„Na początku Bóg stworzył niebo i ziemię”</a:t>
            </a:r>
            <a:r>
              <a:rPr lang="pl" sz="12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– tak brzmią pierwsze słowa Biblii tyczące się pierwszego dnia tworzenia. Nie wiadomo do końca, co było i czy coś w ogóle było przedtem, co stało się materiałem niekończących się spekulacji teologów. Ziemia była początkowo zalanym wodami chaosem pogrążonym w ciemnościach – trudno jednak powiedzieć, czy powstała pierwszego dnia stworzenia, czy była już przedtem. Natomiast z pewnością pierwszego dnia Bóg rzekł: „Niech się stanie światłość”, po czym nazwał ją dniem, a ciemność nocą.</a:t>
            </a:r>
            <a:endParaRPr sz="12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250"/>
              <a:buFont typeface="Arial"/>
              <a:buChar char="●"/>
            </a:pPr>
            <a:r>
              <a:rPr lang="pl" sz="1250">
                <a:solidFill>
                  <a:srgbClr val="FFFFFF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Drugiego dnia </a:t>
            </a:r>
            <a:r>
              <a:rPr lang="pl" sz="12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nastąpiło oddzielenie nieba od ziemi. Miało ono być sklepieniem, nad i pod którym znajduje się woda.</a:t>
            </a:r>
            <a:endParaRPr sz="12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250"/>
              <a:buFont typeface="Arial"/>
              <a:buChar char="●"/>
            </a:pPr>
            <a:r>
              <a:rPr lang="pl" sz="1250">
                <a:solidFill>
                  <a:srgbClr val="FFFFFF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Trzeciego dnia</a:t>
            </a:r>
            <a:r>
              <a:rPr lang="pl" sz="12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wyłoniły się lądy spośród zalewającej dotąd ziemię wody i powstały rośliny.</a:t>
            </a:r>
            <a:endParaRPr sz="12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250"/>
              <a:buFont typeface="Arial"/>
              <a:buChar char="●"/>
            </a:pPr>
            <a:r>
              <a:rPr lang="pl" sz="1250">
                <a:solidFill>
                  <a:srgbClr val="FFFFFF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Czwartego dnia</a:t>
            </a:r>
            <a:r>
              <a:rPr lang="pl" sz="12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Bóg stworzył słońce, księżyc i gwiazdy, aby „rządziły dniem i nocą”.</a:t>
            </a:r>
            <a:endParaRPr sz="12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250"/>
              <a:buFont typeface="Arial"/>
              <a:buChar char="●"/>
            </a:pPr>
            <a:r>
              <a:rPr lang="pl" sz="1250">
                <a:solidFill>
                  <a:srgbClr val="FFFFFF"/>
                </a:solidFill>
                <a:highlight>
                  <a:srgbClr val="434343"/>
                </a:highlight>
                <a:latin typeface="Arial"/>
                <a:ea typeface="Arial"/>
                <a:cs typeface="Arial"/>
                <a:sym typeface="Arial"/>
              </a:rPr>
              <a:t>Piątego dnia</a:t>
            </a:r>
            <a:r>
              <a:rPr lang="pl" sz="12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Bóg powołał do życia zwierzęta wodne i ptaki.</a:t>
            </a:r>
            <a:endParaRPr sz="12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250"/>
              <a:buFont typeface="Arial"/>
              <a:buChar char="●"/>
            </a:pPr>
            <a:r>
              <a:rPr lang="pl" sz="1250">
                <a:solidFill>
                  <a:srgbClr val="FFFFFF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Szóstego</a:t>
            </a:r>
            <a:r>
              <a:rPr lang="pl" sz="12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– najpierw stworzył zwierzęta lądowe, a potem rzekł: „Uczyńmy człowieka na Nasz obraz, podobnego Nam. Niech panuje nad rybami morskimi, nad ptactwem, nad bydłem, nad ziemią i nad wszystkimi zwierzętami pełzającymi po ziemi”.</a:t>
            </a:r>
            <a:endParaRPr sz="12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07975" algn="l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250"/>
              <a:buFont typeface="Arial"/>
              <a:buChar char="●"/>
            </a:pPr>
            <a:r>
              <a:rPr lang="pl" sz="1250">
                <a:solidFill>
                  <a:srgbClr val="FFFFFF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Siódmego dnia</a:t>
            </a:r>
            <a:r>
              <a:rPr lang="pl" sz="1250">
                <a:solidFill>
                  <a:srgbClr val="44444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Bóg odpoczywał.</a:t>
            </a:r>
            <a:endParaRPr sz="1250">
              <a:solidFill>
                <a:srgbClr val="44444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:pus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74050"/>
            <a:ext cx="8520600" cy="8010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200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i="1"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Symbolika</a:t>
            </a:r>
            <a:endParaRPr i="1">
              <a:highlight>
                <a:schemeClr val="dk1"/>
              </a:highlight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13431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4D4D4D"/>
              </a:solidFill>
              <a:highlight>
                <a:srgbClr val="FFFFFF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700" b="1">
                <a:solidFill>
                  <a:srgbClr val="FFFFFF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Stworzenie świata - symbol stworzenia ,kultu , rozumności wiary w stworzeniu.</a:t>
            </a:r>
            <a:endParaRPr sz="1700" b="1">
              <a:solidFill>
                <a:srgbClr val="FFFFFF"/>
              </a:solidFill>
              <a:highlight>
                <a:srgbClr val="0000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0425" y="2802050"/>
            <a:ext cx="3152775" cy="14478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4">
            <a:alphaModFix/>
          </a:blip>
          <a:srcRect t="-6960" b="6959"/>
          <a:stretch/>
        </p:blipFill>
        <p:spPr>
          <a:xfrm>
            <a:off x="5123625" y="3160475"/>
            <a:ext cx="2562225" cy="1675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111475"/>
            <a:ext cx="2808000" cy="7557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2200" i="1">
                <a:latin typeface="Lobster"/>
                <a:ea typeface="Lobster"/>
                <a:cs typeface="Lobster"/>
                <a:sym typeface="Lobster"/>
              </a:rPr>
              <a:t>Związki Frazeologiczne</a:t>
            </a:r>
            <a:r>
              <a:rPr lang="pl"/>
              <a:t> 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935150"/>
            <a:ext cx="2808000" cy="41256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Opis stworzenia świata i pierwszych ludzi dostarczył następujących wyrazów i frazemów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zaczynać od Adama i Ewy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zaczynać niepotrzebnie od początku, od spraw dobrze znanych żartobliwe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stroju Adama, w stroju adamowym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nago (o mężczyźnie) i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stroju Ewy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— nago (o kobiecie);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nagi (goły) jak go Pan Bóg stworzył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żartobliwie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listek figowy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— ubiór zbyt skąpy;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eden, raj, raj ziemski, raj na ziemi, rajskie życie, jak w raju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itp.;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rada by dusza do raju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(ale grzechy nie puszczają), także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baj, baju, będziesz w raju! 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— gdy ktoś opowiada o czymś nieprawdopodobnym;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owoc zakazany, kusić jak wąż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pracować </a:t>
            </a:r>
            <a:r>
              <a:rPr lang="pl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pocie czoła</a:t>
            </a: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68325" y="1021238"/>
            <a:ext cx="5156675" cy="343152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:pu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900" i="1"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Motyw Stworzenia świata w literaturze</a:t>
            </a:r>
            <a:endParaRPr sz="3900" i="1">
              <a:highlight>
                <a:schemeClr val="dk1"/>
              </a:highlight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20661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5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Wizja stworzenia zawarta w Piśmie Świętym inspirowała przez stulecia artystów. Jej poetycką interpretacją jest </a:t>
            </a:r>
            <a:r>
              <a:rPr lang="pl" sz="1500" b="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„Hymn”</a:t>
            </a:r>
            <a:r>
              <a:rPr lang="pl" sz="15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" sz="1500" b="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Jana Kochanowskiego</a:t>
            </a:r>
            <a:r>
              <a:rPr lang="pl" sz="15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Mistrz z Czarnolasu pisze: </a:t>
            </a:r>
            <a:r>
              <a:rPr lang="pl" sz="1500" i="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Tyś Pan Wszystkiego świata. Tyś niebo zbudował/I złotymi gwiazdami ślicznieś uhaftował</a:t>
            </a:r>
            <a:endParaRPr sz="1700">
              <a:solidFill>
                <a:srgbClr val="000000"/>
              </a:solidFill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2350" y="1228675"/>
            <a:ext cx="4419950" cy="2828242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i="1"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Motyw stworzenia świata w sztuce </a:t>
            </a:r>
            <a:endParaRPr i="1">
              <a:highlight>
                <a:schemeClr val="dk1"/>
              </a:highlight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4047000" cy="29646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3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Ciekawą perspektywę przedstawia z kolei </a:t>
            </a:r>
            <a:r>
              <a:rPr lang="pl" sz="1300" b="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Stanisław Wyspiański</a:t>
            </a:r>
            <a:r>
              <a:rPr lang="pl" sz="13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Zaprojektowany przezeń witraż </a:t>
            </a:r>
            <a:r>
              <a:rPr lang="pl" sz="1300" b="1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„Stań się”</a:t>
            </a:r>
            <a:r>
              <a:rPr lang="pl" sz="13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znajduje się w krakowskim kościele Franciszkanów. Przedstawia on chwilę stwarzania świata, ale koncentruje się na postaci Boga. Ziemia, lądy i światło są obecne w dziele Wyspiańskiego, ale znajdują się na jego obrzeżach – w scenie bezsprzeczne dominuje Bóg. Przyciąga on wzrok, jego sylwetka jest potężniejsza niż wszystko inne, pełna dynamizmu. Wyspiański ukazuje moc Stwórcy, podkreśla, że zbudowanie wszechświata to dla niego zaledwie drobny gest.</a:t>
            </a:r>
            <a:endParaRPr sz="1500"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6241" y="1228675"/>
            <a:ext cx="1982184" cy="391482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:pus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sz="3500" i="1"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MOTYW STWORZENIE ŚWIATA W MUZCYE </a:t>
            </a:r>
            <a:endParaRPr sz="3500" i="1">
              <a:highlight>
                <a:schemeClr val="dk1"/>
              </a:highlight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1796 roku wrócił do libretta. Angielskie libretto napisał poeta </a:t>
            </a:r>
            <a:r>
              <a:rPr lang="pl" sz="1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Thomas Linley.</a:t>
            </a:r>
            <a:r>
              <a:rPr lang="pl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Oparł się na trzech źródłach: Księdze Rodzaju, psalmach biblijnych i poemacie Johna Miltona </a:t>
            </a:r>
            <a:r>
              <a:rPr lang="pl" sz="135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Raj Utracony.</a:t>
            </a:r>
            <a:r>
              <a:rPr lang="pl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Haydn nie władał dobrze językiem angielskim, poprosił zatem barona Van Swietena o przetłumaczenie na niemiecki. Według wcześniejszych językoznawców </a:t>
            </a:r>
            <a:r>
              <a:rPr lang="pl" sz="135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Van Swieten</a:t>
            </a:r>
            <a:r>
              <a:rPr lang="pl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też nie znał angielskiego doskonale, tak więc jego tłumaczenie było dosyć swobodne. Pozostawił również Haydnowi kilka fragmentów do własnej interpretacji. W ten sposób powstał tekst </a:t>
            </a:r>
            <a:r>
              <a:rPr lang="pl" sz="1350" b="1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Die Schoepfung – Stworzenie Świata.</a:t>
            </a:r>
            <a:r>
              <a:rPr lang="pl" sz="13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8457" y="1228675"/>
            <a:ext cx="3435350" cy="307297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ln w="2857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highlight>
                  <a:schemeClr val="dk1"/>
                </a:highlight>
                <a:latin typeface="Lobster"/>
                <a:ea typeface="Lobster"/>
                <a:cs typeface="Lobster"/>
                <a:sym typeface="Lobster"/>
              </a:rPr>
              <a:t>Motyw Stworzenia świata w filmie</a:t>
            </a:r>
            <a:endParaRPr>
              <a:highlight>
                <a:schemeClr val="dk1"/>
              </a:highlight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2768400"/>
          </a:xfrm>
          <a:prstGeom prst="rect">
            <a:avLst/>
          </a:prstGeom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3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„Genesis: Paradise Lost” to film, który zrodził się z chęci przekazania ludziom podstawowych prawd – prawdy o tym, skąd pochodzimy i prawdy o tym, dlaczego tu jesteśmy. Odkrywamy, że pierwsze słowa Pisma zawierają fundament prawdy: „Na początku Bóg”. Korzystając z tego fundamentu, znajdujemy odpowiedzi na tak wiele podstawowych pytań dotyczących życia: Kim jestem? Skąd pochodzę? Czy istnieje prawdziwy cel życia? Czy ktoś naprawdę wie, co ze mną będzie, gdy umrę?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500" y="1187550"/>
            <a:ext cx="2073650" cy="2768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:pus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3027000" cy="598800"/>
          </a:xfrm>
          <a:prstGeom prst="rect">
            <a:avLst/>
          </a:prstGeom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Kuba wojewoda 6c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Office PowerPoint</Application>
  <PresentationFormat>Pokaz na ekranie (16:9)</PresentationFormat>
  <Paragraphs>24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Lobster</vt:lpstr>
      <vt:lpstr>Amatic SC</vt:lpstr>
      <vt:lpstr>Source Code Pro</vt:lpstr>
      <vt:lpstr>Georgia</vt:lpstr>
      <vt:lpstr>Beach Day</vt:lpstr>
      <vt:lpstr>Motywy biblijne</vt:lpstr>
      <vt:lpstr>Przedstawienie stworzenia świata w biblii</vt:lpstr>
      <vt:lpstr>Symbolika</vt:lpstr>
      <vt:lpstr>Związki Frazeologiczne </vt:lpstr>
      <vt:lpstr>Motyw Stworzenia świata w literaturze</vt:lpstr>
      <vt:lpstr>Motyw stworzenia świata w sztuce </vt:lpstr>
      <vt:lpstr>MOTYW STWORZENIE ŚWIATA W MUZCYE </vt:lpstr>
      <vt:lpstr>Motyw Stworzenia świata w filmie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Motywy biblijne</dc:title>
  <dc:creator>Ela</dc:creator>
  <cp:lastModifiedBy>Ela</cp:lastModifiedBy>
  <cp:revision>1</cp:revision>
  <dcterms:modified xsi:type="dcterms:W3CDTF">2020-06-02T12:18:20Z</dcterms:modified>
</cp:coreProperties>
</file>